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charts/colors10.xml" ContentType="application/vnd.ms-office.chartcolorstyle+xml"/>
  <Override PartName="/ppt/charts/chart4.xml" ContentType="application/vnd.openxmlformats-officedocument.drawingml.chart+xml"/>
  <Override PartName="/ppt/charts/colors3.xml" ContentType="application/vnd.ms-office.chartcolorstyle+xml"/>
  <Override PartName="/ppt/charts/style3.xml" ContentType="application/vnd.ms-office.chart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colors2.xml" ContentType="application/vnd.ms-office.chartcolorstyle+xml"/>
  <Override PartName="/ppt/charts/style2.xml" ContentType="application/vnd.ms-office.chartstyle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theme/theme1.xml" ContentType="application/vnd.openxmlformats-officedocument.theme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1.xml" ContentType="application/vnd.ms-office.chartcolorstyle+xml"/>
  <Override PartName="/ppt/charts/style11.xml" ContentType="application/vnd.ms-office.chartstyle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colors6.xml" ContentType="application/vnd.ms-office.chartcolorstyle+xml"/>
  <Override PartName="/ppt/charts/style6.xml" ContentType="application/vnd.ms-office.chart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olors7.xml" ContentType="application/vnd.ms-office.chartcolorstyle+xml"/>
  <Override PartName="/ppt/charts/colors8.xml" ContentType="application/vnd.ms-office.chartcolorstyle+xml"/>
  <Override PartName="/ppt/charts/style8.xml" ContentType="application/vnd.ms-office.chartstyle+xml"/>
  <Override PartName="/ppt/charts/style7.xml" ContentType="application/vnd.ms-office.chartstyle+xml"/>
  <Override PartName="/ppt/charts/chart8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4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2C62"/>
    <a:srgbClr val="0216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364" autoAdjust="0"/>
  </p:normalViewPr>
  <p:slideViewPr>
    <p:cSldViewPr snapToGrid="0">
      <p:cViewPr varScale="1">
        <p:scale>
          <a:sx n="82" d="100"/>
          <a:sy n="82" d="100"/>
        </p:scale>
        <p:origin x="8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2"/>
              </a:solidFill>
              <a:ln w="44450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June</c:v>
                </c:pt>
                <c:pt idx="5">
                  <c:v>July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7.8</c:v>
                </c:pt>
                <c:pt idx="5">
                  <c:v>3.3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71D-4BE3-B3D7-FC196F9689D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2"/>
              </a:solidFill>
              <a:ln w="44450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June</c:v>
                </c:pt>
                <c:pt idx="5">
                  <c:v>July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5.7</c:v>
                </c:pt>
                <c:pt idx="5">
                  <c:v>1.2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B71D-4BE3-B3D7-FC196F9689D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bg2"/>
              </a:solidFill>
              <a:ln w="44450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Sheet1!$A$2:$A$7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June</c:v>
                </c:pt>
                <c:pt idx="5">
                  <c:v>July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4.7</c:v>
                </c:pt>
                <c:pt idx="5">
                  <c:v>2.4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B71D-4BE3-B3D7-FC196F9689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1107967"/>
        <c:axId val="491109263"/>
      </c:lineChart>
      <c:catAx>
        <c:axId val="4911079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2">
                  <a:alpha val="10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accent2">
                  <a:alpha val="10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2"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109263"/>
        <c:crosses val="autoZero"/>
        <c:auto val="1"/>
        <c:lblAlgn val="ctr"/>
        <c:lblOffset val="100"/>
        <c:noMultiLvlLbl val="0"/>
      </c:catAx>
      <c:valAx>
        <c:axId val="4911092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accent2"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1107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 w="60325" cap="rnd" cmpd="sng">
              <a:noFill/>
              <a:beve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1.2</c:v>
                </c:pt>
                <c:pt idx="1">
                  <c:v>6.5</c:v>
                </c:pt>
                <c:pt idx="2">
                  <c:v>3.2</c:v>
                </c:pt>
                <c:pt idx="3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49-446A-9E81-B4311AE56D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100"/>
        <c:axId val="1877385104"/>
        <c:axId val="1877380528"/>
      </c:barChart>
      <c:catAx>
        <c:axId val="187738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7380528"/>
        <c:crosses val="autoZero"/>
        <c:auto val="1"/>
        <c:lblAlgn val="ctr"/>
        <c:lblOffset val="100"/>
        <c:noMultiLvlLbl val="0"/>
      </c:catAx>
      <c:valAx>
        <c:axId val="18773805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77385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 w="60325" cap="rnd" cmpd="sng">
              <a:noFill/>
              <a:bevel/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1.2</c:v>
                </c:pt>
                <c:pt idx="1">
                  <c:v>6.5</c:v>
                </c:pt>
                <c:pt idx="2">
                  <c:v>3.2</c:v>
                </c:pt>
                <c:pt idx="3">
                  <c:v>4.2</c:v>
                </c:pt>
                <c:pt idx="4">
                  <c:v>5.0999999999999996</c:v>
                </c:pt>
                <c:pt idx="5">
                  <c:v>3.3</c:v>
                </c:pt>
                <c:pt idx="6">
                  <c:v>1.6</c:v>
                </c:pt>
                <c:pt idx="7">
                  <c:v>7.6</c:v>
                </c:pt>
                <c:pt idx="8">
                  <c:v>4.4000000000000004</c:v>
                </c:pt>
                <c:pt idx="9">
                  <c:v>2.2000000000000002</c:v>
                </c:pt>
                <c:pt idx="10">
                  <c:v>4.2</c:v>
                </c:pt>
                <c:pt idx="1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BD-4AE8-A551-7AE6B5DA9C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100"/>
        <c:axId val="1877385104"/>
        <c:axId val="1877380528"/>
      </c:barChart>
      <c:catAx>
        <c:axId val="187738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7380528"/>
        <c:crosses val="autoZero"/>
        <c:auto val="1"/>
        <c:lblAlgn val="ctr"/>
        <c:lblOffset val="100"/>
        <c:noMultiLvlLbl val="0"/>
      </c:catAx>
      <c:valAx>
        <c:axId val="18773805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77385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739-4AC7-9B1B-E57737391378}"/>
              </c:ext>
            </c:extLst>
          </c:dPt>
          <c:dPt>
            <c:idx val="1"/>
            <c:bubble3D val="0"/>
            <c:spPr>
              <a:solidFill>
                <a:schemeClr val="bg1">
                  <a:alpha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2739-4AC7-9B1B-E5773739137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39-4AC7-9B1B-E577373913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B1-41C2-AB38-99C647EDB56B}"/>
              </c:ext>
            </c:extLst>
          </c:dPt>
          <c:dPt>
            <c:idx val="1"/>
            <c:bubble3D val="0"/>
            <c:spPr>
              <a:solidFill>
                <a:schemeClr val="bg1">
                  <a:alpha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B1-41C2-AB38-99C647EDB56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B1-41C2-AB38-99C647EDB5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61-4C40-B86A-13C7191A287C}"/>
              </c:ext>
            </c:extLst>
          </c:dPt>
          <c:dPt>
            <c:idx val="1"/>
            <c:bubble3D val="0"/>
            <c:spPr>
              <a:solidFill>
                <a:schemeClr val="bg1">
                  <a:alpha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261-4C40-B86A-13C7191A287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61-4C40-B86A-13C7191A28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6A3-40E2-9EFD-C25BF89541E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416-4A04-BAA7-669087D35A0B}"/>
              </c:ext>
            </c:extLst>
          </c:dPt>
          <c:dPt>
            <c:idx val="2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A3-40E2-9EFD-C25BF89541E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416-4A04-BAA7-669087D35A0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5.5</c:v>
                </c:pt>
                <c:pt idx="3">
                  <c:v>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A3-40E2-9EFD-C25BF89541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07-499D-856F-A14F9289D8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07-499D-856F-A14F9289D87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07-499D-856F-A14F9289D8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4"/>
        <c:overlap val="-100"/>
        <c:axId val="1881396656"/>
        <c:axId val="1881398736"/>
      </c:barChart>
      <c:catAx>
        <c:axId val="1881396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1398736"/>
        <c:crosses val="autoZero"/>
        <c:auto val="1"/>
        <c:lblAlgn val="ctr"/>
        <c:lblOffset val="100"/>
        <c:noMultiLvlLbl val="0"/>
      </c:catAx>
      <c:valAx>
        <c:axId val="1881398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accent5">
                  <a:lumMod val="7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1396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 w="60325" cap="rnd" cmpd="sng">
              <a:noFill/>
              <a:beve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1.2</c:v>
                </c:pt>
                <c:pt idx="1">
                  <c:v>2.2000000000000002</c:v>
                </c:pt>
                <c:pt idx="2">
                  <c:v>3.2</c:v>
                </c:pt>
                <c:pt idx="3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70-4271-90F6-0CDB356EA6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100"/>
        <c:axId val="1877385104"/>
        <c:axId val="1877380528"/>
      </c:barChart>
      <c:catAx>
        <c:axId val="187738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7380528"/>
        <c:crosses val="autoZero"/>
        <c:auto val="1"/>
        <c:lblAlgn val="ctr"/>
        <c:lblOffset val="100"/>
        <c:noMultiLvlLbl val="0"/>
      </c:catAx>
      <c:valAx>
        <c:axId val="18773805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77385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 w="60325" cap="rnd" cmpd="sng">
              <a:noFill/>
              <a:beve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1.2</c:v>
                </c:pt>
                <c:pt idx="1">
                  <c:v>2.2000000000000002</c:v>
                </c:pt>
                <c:pt idx="2">
                  <c:v>3.2</c:v>
                </c:pt>
                <c:pt idx="3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13-41DF-BD2E-FF85D4245C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-100"/>
        <c:axId val="1877385104"/>
        <c:axId val="1877380528"/>
      </c:barChart>
      <c:catAx>
        <c:axId val="187738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7380528"/>
        <c:crosses val="autoZero"/>
        <c:auto val="1"/>
        <c:lblAlgn val="ctr"/>
        <c:lblOffset val="100"/>
        <c:noMultiLvlLbl val="0"/>
      </c:catAx>
      <c:valAx>
        <c:axId val="187738052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77385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53-4DFA-82D0-4F95DBA9EA4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53-4DFA-82D0-4F95DBA9EA41}"/>
              </c:ext>
            </c:extLst>
          </c:dPt>
          <c:dPt>
            <c:idx val="2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A53-4DFA-82D0-4F95DBA9EA4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A53-4DFA-82D0-4F95DBA9EA41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5.5</c:v>
                </c:pt>
                <c:pt idx="3">
                  <c:v>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A53-4DFA-82D0-4F95DBA9EA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379FC-9F10-4C1C-835A-22DC1FBCC1D9}" type="datetimeFigureOut">
              <a:rPr lang="en-US" smtClean="0"/>
              <a:t>01-Apr-16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624173-D50B-4611-92E5-14A8D54787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34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https://unsplash.com/photos/02f3KC3zKPk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24173-D50B-4611-92E5-14A8D54787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42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https://unsplash.com/photos/v4ZUGlrdVAA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24173-D50B-4611-92E5-14A8D54787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74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https://unsplash.com/photos/9TUkYXQKXec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24173-D50B-4611-92E5-14A8D54787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38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https://unsplash.com/photos/IB9AOO-36yI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24173-D50B-4611-92E5-14A8D54787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99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https://unsplash.com/photos/QQpfHV1dJUo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24173-D50B-4611-92E5-14A8D54787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66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https://unsplash.com/photos/QQpfHV1dJUo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24173-D50B-4611-92E5-14A8D54787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49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https://unsplash.com/photos/Iaoa8a2Su-0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24173-D50B-4611-92E5-14A8D54787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9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You can safely remove this slide. This slide</a:t>
            </a:r>
            <a:r>
              <a:rPr lang="en-US" baseline="0" smtClean="0"/>
              <a:t> design was provided by SlideModel.com – You can download more templates, shapes and elements for PowerPoint from http://slidemodel.com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46254F-9338-4BA9-B7AC-A66622A3D013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166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01-Apr-16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259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01-Apr-16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19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01-Apr-16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93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01-Apr-16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59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gradFill flip="none" rotWithShape="1">
          <a:gsLst>
            <a:gs pos="55000">
              <a:srgbClr val="1181AE"/>
            </a:gs>
            <a:gs pos="0">
              <a:srgbClr val="1181AE"/>
            </a:gs>
            <a:gs pos="100000">
              <a:srgbClr val="0954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8672" y="2870634"/>
            <a:ext cx="5932223" cy="71108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Open Sans" pitchFamily="34" charset="0"/>
                <a:cs typeface="Open Sans" pitchFamily="34" charset="0"/>
              </a:defRPr>
            </a:lvl1pPr>
          </a:lstStyle>
          <a:p>
            <a:r>
              <a:rPr lang="en-US" smtClean="0"/>
              <a:t>SlideModel.com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5404F2-BE9A-4460-8815-8F645183555F}" type="datetimeFigureOut">
              <a:rPr lang="en-US" smtClean="0"/>
              <a:pPr/>
              <a:t>01-Apr-16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29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01-Apr-16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8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01-Apr-16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96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01-Apr-16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79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01-Apr-16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91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01-Apr-16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05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01-Apr-16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1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01-Apr-16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85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27197-B5AB-4954-BADB-1F7B320AE42F}" type="datetimeFigureOut">
              <a:rPr lang="en-US" smtClean="0"/>
              <a:t>01-Apr-16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64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27197-B5AB-4954-BADB-1F7B320AE42F}" type="datetimeFigureOut">
              <a:rPr lang="en-US" smtClean="0"/>
              <a:t>01-Apr-16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F9822-D7AB-41B1-B09F-F40948DF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2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5.xml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0.xml"/><Relationship Id="rId4" Type="http://schemas.microsoft.com/office/2007/relationships/hdphoto" Target="../media/hdphoto6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18430" y="2480481"/>
            <a:ext cx="6155140" cy="1897039"/>
          </a:xfrm>
          <a:prstGeom prst="rect">
            <a:avLst/>
          </a:prstGeom>
          <a:solidFill>
            <a:schemeClr val="accent5">
              <a:alpha val="8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pc="-150" dirty="0" smtClean="0"/>
              <a:t>Presentation Title Goes Here</a:t>
            </a:r>
          </a:p>
          <a:p>
            <a:pPr algn="ctr"/>
            <a:r>
              <a:rPr lang="en-US" sz="2400" spc="-150" dirty="0" smtClean="0"/>
              <a:t>Subtitle goes here</a:t>
            </a:r>
            <a:endParaRPr lang="en-US" sz="2000" spc="-150" dirty="0"/>
          </a:p>
        </p:txBody>
      </p:sp>
    </p:spTree>
    <p:extLst>
      <p:ext uri="{BB962C8B-B14F-4D97-AF65-F5344CB8AC3E}">
        <p14:creationId xmlns:p14="http://schemas.microsoft.com/office/powerpoint/2010/main" val="227473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8000">
                <a:schemeClr val="bg2"/>
              </a:gs>
              <a:gs pos="62000">
                <a:schemeClr val="bg2">
                  <a:lumMod val="90000"/>
                  <a:lumOff val="10000"/>
                  <a:alpha val="90000"/>
                </a:schemeClr>
              </a:gs>
              <a:gs pos="100000">
                <a:schemeClr val="accent5">
                  <a:alpha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84592" y="1428869"/>
            <a:ext cx="456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4592" y="850005"/>
            <a:ext cx="32906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Strategy Stats</a:t>
            </a:r>
            <a:endParaRPr lang="en-US" sz="4000" cap="all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023687417"/>
              </p:ext>
            </p:extLst>
          </p:nvPr>
        </p:nvGraphicFramePr>
        <p:xfrm>
          <a:off x="6255655" y="2119085"/>
          <a:ext cx="4063999" cy="3787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Oval 6"/>
          <p:cNvSpPr/>
          <p:nvPr/>
        </p:nvSpPr>
        <p:spPr>
          <a:xfrm>
            <a:off x="8872580" y="4835312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39700" dist="38100" dir="540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3.2</a:t>
            </a:r>
            <a:endParaRPr lang="en-US" sz="2400" b="1" dirty="0"/>
          </a:p>
        </p:txBody>
      </p:sp>
      <p:sp>
        <p:nvSpPr>
          <p:cNvPr id="8" name="Oval 7"/>
          <p:cNvSpPr/>
          <p:nvPr/>
        </p:nvSpPr>
        <p:spPr>
          <a:xfrm>
            <a:off x="9238340" y="2275477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39700" dist="38100" dir="540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8.2</a:t>
            </a:r>
            <a:endParaRPr lang="en-US" sz="2400" b="1" dirty="0"/>
          </a:p>
        </p:txBody>
      </p:sp>
      <p:sp>
        <p:nvSpPr>
          <p:cNvPr id="9" name="Oval 8"/>
          <p:cNvSpPr/>
          <p:nvPr/>
        </p:nvSpPr>
        <p:spPr>
          <a:xfrm>
            <a:off x="6951339" y="4835312"/>
            <a:ext cx="914400" cy="9144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139700" dist="38100" dir="540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5.5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422568" y="2275477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139700" dist="38100" dir="5400000" sx="104000" sy="10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7.4</a:t>
            </a:r>
            <a:endParaRPr lang="en-US" sz="2400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584592" y="2118570"/>
            <a:ext cx="6520148" cy="794308"/>
            <a:chOff x="584592" y="2307701"/>
            <a:chExt cx="4451863" cy="794308"/>
          </a:xfrm>
        </p:grpSpPr>
        <p:sp>
          <p:nvSpPr>
            <p:cNvPr id="12" name="Rectangle 11"/>
            <p:cNvSpPr/>
            <p:nvPr/>
          </p:nvSpPr>
          <p:spPr>
            <a:xfrm>
              <a:off x="584592" y="2732677"/>
              <a:ext cx="44518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This is a sample text. Enter your text here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84592" y="2307701"/>
              <a:ext cx="38438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 smtClean="0">
                  <a:solidFill>
                    <a:schemeClr val="accent4"/>
                  </a:solidFill>
                </a:rPr>
                <a:t>Phase 01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65600" y="3092131"/>
            <a:ext cx="6520148" cy="794308"/>
            <a:chOff x="584592" y="2307701"/>
            <a:chExt cx="4451863" cy="794308"/>
          </a:xfrm>
        </p:grpSpPr>
        <p:sp>
          <p:nvSpPr>
            <p:cNvPr id="16" name="Rectangle 15"/>
            <p:cNvSpPr/>
            <p:nvPr/>
          </p:nvSpPr>
          <p:spPr>
            <a:xfrm>
              <a:off x="584592" y="2732677"/>
              <a:ext cx="44518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This is a sample text. Enter your text here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4592" y="2307701"/>
              <a:ext cx="38438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 smtClean="0">
                  <a:solidFill>
                    <a:schemeClr val="accent1"/>
                  </a:solidFill>
                </a:rPr>
                <a:t>Phase 02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65600" y="4065692"/>
            <a:ext cx="6520148" cy="794308"/>
            <a:chOff x="584592" y="2307701"/>
            <a:chExt cx="4451863" cy="794308"/>
          </a:xfrm>
        </p:grpSpPr>
        <p:sp>
          <p:nvSpPr>
            <p:cNvPr id="19" name="Rectangle 18"/>
            <p:cNvSpPr/>
            <p:nvPr/>
          </p:nvSpPr>
          <p:spPr>
            <a:xfrm>
              <a:off x="584592" y="2732677"/>
              <a:ext cx="44518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This is a sample text. Enter your text here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84592" y="2307701"/>
              <a:ext cx="38438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 smtClean="0">
                  <a:solidFill>
                    <a:schemeClr val="accent2"/>
                  </a:solidFill>
                </a:rPr>
                <a:t>Phase 03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6608" y="5039252"/>
            <a:ext cx="6520148" cy="794308"/>
            <a:chOff x="584592" y="2307701"/>
            <a:chExt cx="4451863" cy="794308"/>
          </a:xfrm>
        </p:grpSpPr>
        <p:sp>
          <p:nvSpPr>
            <p:cNvPr id="22" name="Rectangle 21"/>
            <p:cNvSpPr/>
            <p:nvPr/>
          </p:nvSpPr>
          <p:spPr>
            <a:xfrm>
              <a:off x="584592" y="2732677"/>
              <a:ext cx="445186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This is a sample text. Enter your text here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84592" y="2307701"/>
              <a:ext cx="384380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dirty="0" smtClean="0">
                  <a:solidFill>
                    <a:schemeClr val="accent6"/>
                  </a:solidFill>
                </a:rPr>
                <a:t>Phase 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020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592" y="850005"/>
            <a:ext cx="34658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 </a:t>
            </a:r>
            <a:r>
              <a:rPr lang="en-US" sz="4000" cap="all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Goes Here</a:t>
            </a:r>
          </a:p>
        </p:txBody>
      </p:sp>
      <p:sp>
        <p:nvSpPr>
          <p:cNvPr id="3" name="Rectangle 2"/>
          <p:cNvSpPr/>
          <p:nvPr/>
        </p:nvSpPr>
        <p:spPr>
          <a:xfrm>
            <a:off x="584592" y="1428869"/>
            <a:ext cx="456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3771" y="2119086"/>
            <a:ext cx="2061029" cy="82731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$1000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3461658" y="2119086"/>
            <a:ext cx="2061029" cy="82731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$2000</a:t>
            </a:r>
            <a:endParaRPr lang="en-US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6139544" y="2119086"/>
            <a:ext cx="2061029" cy="82731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$3000</a:t>
            </a:r>
            <a:endParaRPr lang="en-US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8817429" y="2119086"/>
            <a:ext cx="2061029" cy="82731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$4000</a:t>
            </a:r>
            <a:endParaRPr lang="en-US" sz="2800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153229" y="2119086"/>
            <a:ext cx="0" cy="2598057"/>
          </a:xfrm>
          <a:prstGeom prst="line">
            <a:avLst/>
          </a:prstGeom>
          <a:ln w="28575">
            <a:solidFill>
              <a:schemeClr val="bg1">
                <a:alpha val="1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831115" y="2119086"/>
            <a:ext cx="0" cy="2598057"/>
          </a:xfrm>
          <a:prstGeom prst="line">
            <a:avLst/>
          </a:prstGeom>
          <a:ln w="28575">
            <a:solidFill>
              <a:schemeClr val="bg1">
                <a:alpha val="1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509001" y="2119086"/>
            <a:ext cx="0" cy="2598057"/>
          </a:xfrm>
          <a:prstGeom prst="line">
            <a:avLst/>
          </a:prstGeom>
          <a:ln w="28575">
            <a:solidFill>
              <a:schemeClr val="bg1">
                <a:alpha val="1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153229" y="5239657"/>
            <a:ext cx="0" cy="907143"/>
          </a:xfrm>
          <a:prstGeom prst="line">
            <a:avLst/>
          </a:prstGeom>
          <a:ln w="28575">
            <a:solidFill>
              <a:schemeClr val="bg1">
                <a:alpha val="1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31115" y="5239657"/>
            <a:ext cx="0" cy="907143"/>
          </a:xfrm>
          <a:prstGeom prst="line">
            <a:avLst/>
          </a:prstGeom>
          <a:ln w="28575">
            <a:solidFill>
              <a:schemeClr val="bg1">
                <a:alpha val="1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509001" y="5239657"/>
            <a:ext cx="0" cy="907143"/>
          </a:xfrm>
          <a:prstGeom prst="line">
            <a:avLst/>
          </a:prstGeom>
          <a:ln w="28575">
            <a:solidFill>
              <a:schemeClr val="bg1">
                <a:alpha val="16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722847" y="3336049"/>
            <a:ext cx="182880" cy="18288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00732" y="3336049"/>
            <a:ext cx="182880" cy="18288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078619" y="3336049"/>
            <a:ext cx="182880" cy="18288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756504" y="3336049"/>
            <a:ext cx="182880" cy="182880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20" idx="6"/>
            <a:endCxn id="21" idx="2"/>
          </p:cNvCxnSpPr>
          <p:nvPr/>
        </p:nvCxnSpPr>
        <p:spPr>
          <a:xfrm>
            <a:off x="1905727" y="3427489"/>
            <a:ext cx="24950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21" idx="6"/>
            <a:endCxn id="22" idx="2"/>
          </p:cNvCxnSpPr>
          <p:nvPr/>
        </p:nvCxnSpPr>
        <p:spPr>
          <a:xfrm>
            <a:off x="4583612" y="3427489"/>
            <a:ext cx="249500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2" idx="6"/>
            <a:endCxn id="23" idx="2"/>
          </p:cNvCxnSpPr>
          <p:nvPr/>
        </p:nvCxnSpPr>
        <p:spPr>
          <a:xfrm>
            <a:off x="7261499" y="3427489"/>
            <a:ext cx="249500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38054" y="3652358"/>
            <a:ext cx="21524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accent2"/>
                </a:solidFill>
              </a:rPr>
              <a:t>Section Title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This is a sample text.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415938" y="3652358"/>
            <a:ext cx="21524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accent2"/>
                </a:solidFill>
              </a:rPr>
              <a:t>Section Title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This is a sample text.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093823" y="3652358"/>
            <a:ext cx="21524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accent2"/>
                </a:solidFill>
              </a:rPr>
              <a:t>Section Title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This is a sample text.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771711" y="3652358"/>
            <a:ext cx="22439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accent2"/>
                </a:solidFill>
              </a:rPr>
              <a:t>Section Title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This is a sample text. </a:t>
            </a:r>
          </a:p>
        </p:txBody>
      </p:sp>
      <p:grpSp>
        <p:nvGrpSpPr>
          <p:cNvPr id="38" name="Group 4"/>
          <p:cNvGrpSpPr>
            <a:grpSpLocks noChangeAspect="1"/>
          </p:cNvGrpSpPr>
          <p:nvPr/>
        </p:nvGrpSpPr>
        <p:grpSpPr bwMode="auto">
          <a:xfrm>
            <a:off x="978398" y="5366203"/>
            <a:ext cx="647700" cy="654050"/>
            <a:chOff x="465" y="3379"/>
            <a:chExt cx="408" cy="412"/>
          </a:xfrm>
          <a:solidFill>
            <a:schemeClr val="bg1"/>
          </a:solidFill>
        </p:grpSpPr>
        <p:sp>
          <p:nvSpPr>
            <p:cNvPr id="41" name="Freeform 6"/>
            <p:cNvSpPr>
              <a:spLocks noEditPoints="1"/>
            </p:cNvSpPr>
            <p:nvPr/>
          </p:nvSpPr>
          <p:spPr bwMode="auto">
            <a:xfrm>
              <a:off x="465" y="3379"/>
              <a:ext cx="408" cy="412"/>
            </a:xfrm>
            <a:custGeom>
              <a:avLst/>
              <a:gdLst>
                <a:gd name="T0" fmla="*/ 1335 w 3262"/>
                <a:gd name="T1" fmla="*/ 132 h 3292"/>
                <a:gd name="T2" fmla="*/ 971 w 3262"/>
                <a:gd name="T3" fmla="*/ 254 h 3292"/>
                <a:gd name="T4" fmla="*/ 654 w 3262"/>
                <a:gd name="T5" fmla="*/ 458 h 3292"/>
                <a:gd name="T6" fmla="*/ 397 w 3262"/>
                <a:gd name="T7" fmla="*/ 734 h 3292"/>
                <a:gd name="T8" fmla="*/ 213 w 3262"/>
                <a:gd name="T9" fmla="*/ 1067 h 3292"/>
                <a:gd name="T10" fmla="*/ 115 w 3262"/>
                <a:gd name="T11" fmla="*/ 1444 h 3292"/>
                <a:gd name="T12" fmla="*/ 115 w 3262"/>
                <a:gd name="T13" fmla="*/ 1847 h 3292"/>
                <a:gd name="T14" fmla="*/ 213 w 3262"/>
                <a:gd name="T15" fmla="*/ 2224 h 3292"/>
                <a:gd name="T16" fmla="*/ 397 w 3262"/>
                <a:gd name="T17" fmla="*/ 2557 h 3292"/>
                <a:gd name="T18" fmla="*/ 654 w 3262"/>
                <a:gd name="T19" fmla="*/ 2832 h 3292"/>
                <a:gd name="T20" fmla="*/ 971 w 3262"/>
                <a:gd name="T21" fmla="*/ 3038 h 3292"/>
                <a:gd name="T22" fmla="*/ 1335 w 3262"/>
                <a:gd name="T23" fmla="*/ 3160 h 3292"/>
                <a:gd name="T24" fmla="*/ 1731 w 3262"/>
                <a:gd name="T25" fmla="*/ 3186 h 3292"/>
                <a:gd name="T26" fmla="*/ 2115 w 3262"/>
                <a:gd name="T27" fmla="*/ 3110 h 3292"/>
                <a:gd name="T28" fmla="*/ 2457 w 3262"/>
                <a:gd name="T29" fmla="*/ 2945 h 3292"/>
                <a:gd name="T30" fmla="*/ 2745 w 3262"/>
                <a:gd name="T31" fmla="*/ 2703 h 3292"/>
                <a:gd name="T32" fmla="*/ 2967 w 3262"/>
                <a:gd name="T33" fmla="*/ 2397 h 3292"/>
                <a:gd name="T34" fmla="*/ 3109 w 3262"/>
                <a:gd name="T35" fmla="*/ 2040 h 3292"/>
                <a:gd name="T36" fmla="*/ 3161 w 3262"/>
                <a:gd name="T37" fmla="*/ 1646 h 3292"/>
                <a:gd name="T38" fmla="*/ 3109 w 3262"/>
                <a:gd name="T39" fmla="*/ 1251 h 3292"/>
                <a:gd name="T40" fmla="*/ 2967 w 3262"/>
                <a:gd name="T41" fmla="*/ 894 h 3292"/>
                <a:gd name="T42" fmla="*/ 2745 w 3262"/>
                <a:gd name="T43" fmla="*/ 588 h 3292"/>
                <a:gd name="T44" fmla="*/ 2457 w 3262"/>
                <a:gd name="T45" fmla="*/ 347 h 3292"/>
                <a:gd name="T46" fmla="*/ 2115 w 3262"/>
                <a:gd name="T47" fmla="*/ 181 h 3292"/>
                <a:gd name="T48" fmla="*/ 1731 w 3262"/>
                <a:gd name="T49" fmla="*/ 106 h 3292"/>
                <a:gd name="T50" fmla="*/ 1734 w 3262"/>
                <a:gd name="T51" fmla="*/ 3 h 3292"/>
                <a:gd name="T52" fmla="*/ 2128 w 3262"/>
                <a:gd name="T53" fmla="*/ 77 h 3292"/>
                <a:gd name="T54" fmla="*/ 2482 w 3262"/>
                <a:gd name="T55" fmla="*/ 241 h 3292"/>
                <a:gd name="T56" fmla="*/ 2784 w 3262"/>
                <a:gd name="T57" fmla="*/ 482 h 3292"/>
                <a:gd name="T58" fmla="*/ 3022 w 3262"/>
                <a:gd name="T59" fmla="*/ 787 h 3292"/>
                <a:gd name="T60" fmla="*/ 3185 w 3262"/>
                <a:gd name="T61" fmla="*/ 1144 h 3292"/>
                <a:gd name="T62" fmla="*/ 3259 w 3262"/>
                <a:gd name="T63" fmla="*/ 1541 h 3292"/>
                <a:gd name="T64" fmla="*/ 3233 w 3262"/>
                <a:gd name="T65" fmla="*/ 1953 h 3292"/>
                <a:gd name="T66" fmla="*/ 3113 w 3262"/>
                <a:gd name="T67" fmla="*/ 2332 h 3292"/>
                <a:gd name="T68" fmla="*/ 2912 w 3262"/>
                <a:gd name="T69" fmla="*/ 2664 h 3292"/>
                <a:gd name="T70" fmla="*/ 2640 w 3262"/>
                <a:gd name="T71" fmla="*/ 2939 h 3292"/>
                <a:gd name="T72" fmla="*/ 2310 w 3262"/>
                <a:gd name="T73" fmla="*/ 3142 h 3292"/>
                <a:gd name="T74" fmla="*/ 1935 w 3262"/>
                <a:gd name="T75" fmla="*/ 3263 h 3292"/>
                <a:gd name="T76" fmla="*/ 1528 w 3262"/>
                <a:gd name="T77" fmla="*/ 3289 h 3292"/>
                <a:gd name="T78" fmla="*/ 1135 w 3262"/>
                <a:gd name="T79" fmla="*/ 3213 h 3292"/>
                <a:gd name="T80" fmla="*/ 781 w 3262"/>
                <a:gd name="T81" fmla="*/ 3050 h 3292"/>
                <a:gd name="T82" fmla="*/ 478 w 3262"/>
                <a:gd name="T83" fmla="*/ 2810 h 3292"/>
                <a:gd name="T84" fmla="*/ 239 w 3262"/>
                <a:gd name="T85" fmla="*/ 2504 h 3292"/>
                <a:gd name="T86" fmla="*/ 77 w 3262"/>
                <a:gd name="T87" fmla="*/ 2147 h 3292"/>
                <a:gd name="T88" fmla="*/ 3 w 3262"/>
                <a:gd name="T89" fmla="*/ 1750 h 3292"/>
                <a:gd name="T90" fmla="*/ 29 w 3262"/>
                <a:gd name="T91" fmla="*/ 1339 h 3292"/>
                <a:gd name="T92" fmla="*/ 148 w 3262"/>
                <a:gd name="T93" fmla="*/ 960 h 3292"/>
                <a:gd name="T94" fmla="*/ 350 w 3262"/>
                <a:gd name="T95" fmla="*/ 627 h 3292"/>
                <a:gd name="T96" fmla="*/ 622 w 3262"/>
                <a:gd name="T97" fmla="*/ 353 h 3292"/>
                <a:gd name="T98" fmla="*/ 952 w 3262"/>
                <a:gd name="T99" fmla="*/ 148 h 3292"/>
                <a:gd name="T100" fmla="*/ 1327 w 3262"/>
                <a:gd name="T101" fmla="*/ 28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62" h="3292">
                  <a:moveTo>
                    <a:pt x="1631" y="103"/>
                  </a:moveTo>
                  <a:lnTo>
                    <a:pt x="1531" y="106"/>
                  </a:lnTo>
                  <a:lnTo>
                    <a:pt x="1431" y="115"/>
                  </a:lnTo>
                  <a:lnTo>
                    <a:pt x="1335" y="132"/>
                  </a:lnTo>
                  <a:lnTo>
                    <a:pt x="1240" y="154"/>
                  </a:lnTo>
                  <a:lnTo>
                    <a:pt x="1148" y="181"/>
                  </a:lnTo>
                  <a:lnTo>
                    <a:pt x="1058" y="214"/>
                  </a:lnTo>
                  <a:lnTo>
                    <a:pt x="971" y="254"/>
                  </a:lnTo>
                  <a:lnTo>
                    <a:pt x="887" y="297"/>
                  </a:lnTo>
                  <a:lnTo>
                    <a:pt x="805" y="347"/>
                  </a:lnTo>
                  <a:lnTo>
                    <a:pt x="728" y="400"/>
                  </a:lnTo>
                  <a:lnTo>
                    <a:pt x="654" y="458"/>
                  </a:lnTo>
                  <a:lnTo>
                    <a:pt x="583" y="521"/>
                  </a:lnTo>
                  <a:lnTo>
                    <a:pt x="518" y="588"/>
                  </a:lnTo>
                  <a:lnTo>
                    <a:pt x="455" y="660"/>
                  </a:lnTo>
                  <a:lnTo>
                    <a:pt x="397" y="734"/>
                  </a:lnTo>
                  <a:lnTo>
                    <a:pt x="344" y="812"/>
                  </a:lnTo>
                  <a:lnTo>
                    <a:pt x="296" y="894"/>
                  </a:lnTo>
                  <a:lnTo>
                    <a:pt x="252" y="980"/>
                  </a:lnTo>
                  <a:lnTo>
                    <a:pt x="213" y="1067"/>
                  </a:lnTo>
                  <a:lnTo>
                    <a:pt x="180" y="1157"/>
                  </a:lnTo>
                  <a:lnTo>
                    <a:pt x="152" y="1251"/>
                  </a:lnTo>
                  <a:lnTo>
                    <a:pt x="131" y="1346"/>
                  </a:lnTo>
                  <a:lnTo>
                    <a:pt x="115" y="1444"/>
                  </a:lnTo>
                  <a:lnTo>
                    <a:pt x="105" y="1545"/>
                  </a:lnTo>
                  <a:lnTo>
                    <a:pt x="102" y="1646"/>
                  </a:lnTo>
                  <a:lnTo>
                    <a:pt x="105" y="1747"/>
                  </a:lnTo>
                  <a:lnTo>
                    <a:pt x="115" y="1847"/>
                  </a:lnTo>
                  <a:lnTo>
                    <a:pt x="131" y="1944"/>
                  </a:lnTo>
                  <a:lnTo>
                    <a:pt x="152" y="2040"/>
                  </a:lnTo>
                  <a:lnTo>
                    <a:pt x="180" y="2133"/>
                  </a:lnTo>
                  <a:lnTo>
                    <a:pt x="213" y="2224"/>
                  </a:lnTo>
                  <a:lnTo>
                    <a:pt x="252" y="2312"/>
                  </a:lnTo>
                  <a:lnTo>
                    <a:pt x="296" y="2397"/>
                  </a:lnTo>
                  <a:lnTo>
                    <a:pt x="344" y="2478"/>
                  </a:lnTo>
                  <a:lnTo>
                    <a:pt x="397" y="2557"/>
                  </a:lnTo>
                  <a:lnTo>
                    <a:pt x="455" y="2632"/>
                  </a:lnTo>
                  <a:lnTo>
                    <a:pt x="518" y="2703"/>
                  </a:lnTo>
                  <a:lnTo>
                    <a:pt x="583" y="2769"/>
                  </a:lnTo>
                  <a:lnTo>
                    <a:pt x="654" y="2832"/>
                  </a:lnTo>
                  <a:lnTo>
                    <a:pt x="728" y="2891"/>
                  </a:lnTo>
                  <a:lnTo>
                    <a:pt x="805" y="2945"/>
                  </a:lnTo>
                  <a:lnTo>
                    <a:pt x="887" y="2994"/>
                  </a:lnTo>
                  <a:lnTo>
                    <a:pt x="971" y="3038"/>
                  </a:lnTo>
                  <a:lnTo>
                    <a:pt x="1058" y="3077"/>
                  </a:lnTo>
                  <a:lnTo>
                    <a:pt x="1148" y="3110"/>
                  </a:lnTo>
                  <a:lnTo>
                    <a:pt x="1240" y="3138"/>
                  </a:lnTo>
                  <a:lnTo>
                    <a:pt x="1335" y="3160"/>
                  </a:lnTo>
                  <a:lnTo>
                    <a:pt x="1431" y="3176"/>
                  </a:lnTo>
                  <a:lnTo>
                    <a:pt x="1531" y="3186"/>
                  </a:lnTo>
                  <a:lnTo>
                    <a:pt x="1631" y="3189"/>
                  </a:lnTo>
                  <a:lnTo>
                    <a:pt x="1731" y="3186"/>
                  </a:lnTo>
                  <a:lnTo>
                    <a:pt x="1830" y="3176"/>
                  </a:lnTo>
                  <a:lnTo>
                    <a:pt x="1928" y="3160"/>
                  </a:lnTo>
                  <a:lnTo>
                    <a:pt x="2022" y="3138"/>
                  </a:lnTo>
                  <a:lnTo>
                    <a:pt x="2115" y="3110"/>
                  </a:lnTo>
                  <a:lnTo>
                    <a:pt x="2204" y="3077"/>
                  </a:lnTo>
                  <a:lnTo>
                    <a:pt x="2291" y="3038"/>
                  </a:lnTo>
                  <a:lnTo>
                    <a:pt x="2376" y="2994"/>
                  </a:lnTo>
                  <a:lnTo>
                    <a:pt x="2457" y="2945"/>
                  </a:lnTo>
                  <a:lnTo>
                    <a:pt x="2534" y="2891"/>
                  </a:lnTo>
                  <a:lnTo>
                    <a:pt x="2608" y="2832"/>
                  </a:lnTo>
                  <a:lnTo>
                    <a:pt x="2679" y="2769"/>
                  </a:lnTo>
                  <a:lnTo>
                    <a:pt x="2745" y="2703"/>
                  </a:lnTo>
                  <a:lnTo>
                    <a:pt x="2808" y="2632"/>
                  </a:lnTo>
                  <a:lnTo>
                    <a:pt x="2865" y="2557"/>
                  </a:lnTo>
                  <a:lnTo>
                    <a:pt x="2918" y="2478"/>
                  </a:lnTo>
                  <a:lnTo>
                    <a:pt x="2967" y="2397"/>
                  </a:lnTo>
                  <a:lnTo>
                    <a:pt x="3010" y="2312"/>
                  </a:lnTo>
                  <a:lnTo>
                    <a:pt x="3049" y="2224"/>
                  </a:lnTo>
                  <a:lnTo>
                    <a:pt x="3082" y="2133"/>
                  </a:lnTo>
                  <a:lnTo>
                    <a:pt x="3109" y="2040"/>
                  </a:lnTo>
                  <a:lnTo>
                    <a:pt x="3132" y="1944"/>
                  </a:lnTo>
                  <a:lnTo>
                    <a:pt x="3147" y="1847"/>
                  </a:lnTo>
                  <a:lnTo>
                    <a:pt x="3156" y="1747"/>
                  </a:lnTo>
                  <a:lnTo>
                    <a:pt x="3161" y="1646"/>
                  </a:lnTo>
                  <a:lnTo>
                    <a:pt x="3156" y="1545"/>
                  </a:lnTo>
                  <a:lnTo>
                    <a:pt x="3147" y="1444"/>
                  </a:lnTo>
                  <a:lnTo>
                    <a:pt x="3132" y="1346"/>
                  </a:lnTo>
                  <a:lnTo>
                    <a:pt x="3109" y="1251"/>
                  </a:lnTo>
                  <a:lnTo>
                    <a:pt x="3082" y="1157"/>
                  </a:lnTo>
                  <a:lnTo>
                    <a:pt x="3049" y="1067"/>
                  </a:lnTo>
                  <a:lnTo>
                    <a:pt x="3010" y="980"/>
                  </a:lnTo>
                  <a:lnTo>
                    <a:pt x="2967" y="894"/>
                  </a:lnTo>
                  <a:lnTo>
                    <a:pt x="2918" y="812"/>
                  </a:lnTo>
                  <a:lnTo>
                    <a:pt x="2865" y="734"/>
                  </a:lnTo>
                  <a:lnTo>
                    <a:pt x="2808" y="660"/>
                  </a:lnTo>
                  <a:lnTo>
                    <a:pt x="2745" y="588"/>
                  </a:lnTo>
                  <a:lnTo>
                    <a:pt x="2679" y="521"/>
                  </a:lnTo>
                  <a:lnTo>
                    <a:pt x="2608" y="458"/>
                  </a:lnTo>
                  <a:lnTo>
                    <a:pt x="2534" y="400"/>
                  </a:lnTo>
                  <a:lnTo>
                    <a:pt x="2457" y="347"/>
                  </a:lnTo>
                  <a:lnTo>
                    <a:pt x="2376" y="297"/>
                  </a:lnTo>
                  <a:lnTo>
                    <a:pt x="2291" y="254"/>
                  </a:lnTo>
                  <a:lnTo>
                    <a:pt x="2204" y="214"/>
                  </a:lnTo>
                  <a:lnTo>
                    <a:pt x="2115" y="181"/>
                  </a:lnTo>
                  <a:lnTo>
                    <a:pt x="2022" y="154"/>
                  </a:lnTo>
                  <a:lnTo>
                    <a:pt x="1928" y="132"/>
                  </a:lnTo>
                  <a:lnTo>
                    <a:pt x="1830" y="115"/>
                  </a:lnTo>
                  <a:lnTo>
                    <a:pt x="1731" y="106"/>
                  </a:lnTo>
                  <a:lnTo>
                    <a:pt x="1631" y="103"/>
                  </a:lnTo>
                  <a:close/>
                  <a:moveTo>
                    <a:pt x="1631" y="0"/>
                  </a:moveTo>
                  <a:lnTo>
                    <a:pt x="1631" y="0"/>
                  </a:lnTo>
                  <a:lnTo>
                    <a:pt x="1734" y="3"/>
                  </a:lnTo>
                  <a:lnTo>
                    <a:pt x="1836" y="12"/>
                  </a:lnTo>
                  <a:lnTo>
                    <a:pt x="1935" y="28"/>
                  </a:lnTo>
                  <a:lnTo>
                    <a:pt x="2033" y="49"/>
                  </a:lnTo>
                  <a:lnTo>
                    <a:pt x="2128" y="77"/>
                  </a:lnTo>
                  <a:lnTo>
                    <a:pt x="2220" y="110"/>
                  </a:lnTo>
                  <a:lnTo>
                    <a:pt x="2310" y="148"/>
                  </a:lnTo>
                  <a:lnTo>
                    <a:pt x="2397" y="193"/>
                  </a:lnTo>
                  <a:lnTo>
                    <a:pt x="2482" y="241"/>
                  </a:lnTo>
                  <a:lnTo>
                    <a:pt x="2563" y="294"/>
                  </a:lnTo>
                  <a:lnTo>
                    <a:pt x="2640" y="353"/>
                  </a:lnTo>
                  <a:lnTo>
                    <a:pt x="2714" y="415"/>
                  </a:lnTo>
                  <a:lnTo>
                    <a:pt x="2784" y="482"/>
                  </a:lnTo>
                  <a:lnTo>
                    <a:pt x="2851" y="552"/>
                  </a:lnTo>
                  <a:lnTo>
                    <a:pt x="2912" y="627"/>
                  </a:lnTo>
                  <a:lnTo>
                    <a:pt x="2969" y="705"/>
                  </a:lnTo>
                  <a:lnTo>
                    <a:pt x="3022" y="787"/>
                  </a:lnTo>
                  <a:lnTo>
                    <a:pt x="3071" y="871"/>
                  </a:lnTo>
                  <a:lnTo>
                    <a:pt x="3113" y="960"/>
                  </a:lnTo>
                  <a:lnTo>
                    <a:pt x="3152" y="1051"/>
                  </a:lnTo>
                  <a:lnTo>
                    <a:pt x="3185" y="1144"/>
                  </a:lnTo>
                  <a:lnTo>
                    <a:pt x="3212" y="1240"/>
                  </a:lnTo>
                  <a:lnTo>
                    <a:pt x="3233" y="1339"/>
                  </a:lnTo>
                  <a:lnTo>
                    <a:pt x="3250" y="1439"/>
                  </a:lnTo>
                  <a:lnTo>
                    <a:pt x="3259" y="1541"/>
                  </a:lnTo>
                  <a:lnTo>
                    <a:pt x="3262" y="1646"/>
                  </a:lnTo>
                  <a:lnTo>
                    <a:pt x="3259" y="1750"/>
                  </a:lnTo>
                  <a:lnTo>
                    <a:pt x="3250" y="1852"/>
                  </a:lnTo>
                  <a:lnTo>
                    <a:pt x="3233" y="1953"/>
                  </a:lnTo>
                  <a:lnTo>
                    <a:pt x="3212" y="2051"/>
                  </a:lnTo>
                  <a:lnTo>
                    <a:pt x="3185" y="2147"/>
                  </a:lnTo>
                  <a:lnTo>
                    <a:pt x="3152" y="2241"/>
                  </a:lnTo>
                  <a:lnTo>
                    <a:pt x="3113" y="2332"/>
                  </a:lnTo>
                  <a:lnTo>
                    <a:pt x="3071" y="2419"/>
                  </a:lnTo>
                  <a:lnTo>
                    <a:pt x="3022" y="2504"/>
                  </a:lnTo>
                  <a:lnTo>
                    <a:pt x="2969" y="2586"/>
                  </a:lnTo>
                  <a:lnTo>
                    <a:pt x="2912" y="2664"/>
                  </a:lnTo>
                  <a:lnTo>
                    <a:pt x="2851" y="2738"/>
                  </a:lnTo>
                  <a:lnTo>
                    <a:pt x="2784" y="2810"/>
                  </a:lnTo>
                  <a:lnTo>
                    <a:pt x="2714" y="2876"/>
                  </a:lnTo>
                  <a:lnTo>
                    <a:pt x="2640" y="2939"/>
                  </a:lnTo>
                  <a:lnTo>
                    <a:pt x="2563" y="2997"/>
                  </a:lnTo>
                  <a:lnTo>
                    <a:pt x="2482" y="3050"/>
                  </a:lnTo>
                  <a:lnTo>
                    <a:pt x="2397" y="3099"/>
                  </a:lnTo>
                  <a:lnTo>
                    <a:pt x="2310" y="3142"/>
                  </a:lnTo>
                  <a:lnTo>
                    <a:pt x="2220" y="3180"/>
                  </a:lnTo>
                  <a:lnTo>
                    <a:pt x="2128" y="3213"/>
                  </a:lnTo>
                  <a:lnTo>
                    <a:pt x="2033" y="3241"/>
                  </a:lnTo>
                  <a:lnTo>
                    <a:pt x="1935" y="3263"/>
                  </a:lnTo>
                  <a:lnTo>
                    <a:pt x="1836" y="3279"/>
                  </a:lnTo>
                  <a:lnTo>
                    <a:pt x="1734" y="3289"/>
                  </a:lnTo>
                  <a:lnTo>
                    <a:pt x="1631" y="3292"/>
                  </a:lnTo>
                  <a:lnTo>
                    <a:pt x="1528" y="3289"/>
                  </a:lnTo>
                  <a:lnTo>
                    <a:pt x="1426" y="3279"/>
                  </a:lnTo>
                  <a:lnTo>
                    <a:pt x="1327" y="3263"/>
                  </a:lnTo>
                  <a:lnTo>
                    <a:pt x="1230" y="3241"/>
                  </a:lnTo>
                  <a:lnTo>
                    <a:pt x="1135" y="3213"/>
                  </a:lnTo>
                  <a:lnTo>
                    <a:pt x="1042" y="3180"/>
                  </a:lnTo>
                  <a:lnTo>
                    <a:pt x="952" y="3142"/>
                  </a:lnTo>
                  <a:lnTo>
                    <a:pt x="865" y="3099"/>
                  </a:lnTo>
                  <a:lnTo>
                    <a:pt x="781" y="3050"/>
                  </a:lnTo>
                  <a:lnTo>
                    <a:pt x="699" y="2997"/>
                  </a:lnTo>
                  <a:lnTo>
                    <a:pt x="622" y="2939"/>
                  </a:lnTo>
                  <a:lnTo>
                    <a:pt x="547" y="2876"/>
                  </a:lnTo>
                  <a:lnTo>
                    <a:pt x="478" y="2810"/>
                  </a:lnTo>
                  <a:lnTo>
                    <a:pt x="411" y="2738"/>
                  </a:lnTo>
                  <a:lnTo>
                    <a:pt x="350" y="2664"/>
                  </a:lnTo>
                  <a:lnTo>
                    <a:pt x="293" y="2586"/>
                  </a:lnTo>
                  <a:lnTo>
                    <a:pt x="239" y="2504"/>
                  </a:lnTo>
                  <a:lnTo>
                    <a:pt x="191" y="2419"/>
                  </a:lnTo>
                  <a:lnTo>
                    <a:pt x="148" y="2332"/>
                  </a:lnTo>
                  <a:lnTo>
                    <a:pt x="109" y="2241"/>
                  </a:lnTo>
                  <a:lnTo>
                    <a:pt x="77" y="2147"/>
                  </a:lnTo>
                  <a:lnTo>
                    <a:pt x="50" y="2051"/>
                  </a:lnTo>
                  <a:lnTo>
                    <a:pt x="29" y="1953"/>
                  </a:lnTo>
                  <a:lnTo>
                    <a:pt x="13" y="1852"/>
                  </a:lnTo>
                  <a:lnTo>
                    <a:pt x="3" y="1750"/>
                  </a:lnTo>
                  <a:lnTo>
                    <a:pt x="0" y="1646"/>
                  </a:lnTo>
                  <a:lnTo>
                    <a:pt x="3" y="1541"/>
                  </a:lnTo>
                  <a:lnTo>
                    <a:pt x="13" y="1439"/>
                  </a:lnTo>
                  <a:lnTo>
                    <a:pt x="29" y="1339"/>
                  </a:lnTo>
                  <a:lnTo>
                    <a:pt x="50" y="1240"/>
                  </a:lnTo>
                  <a:lnTo>
                    <a:pt x="77" y="1144"/>
                  </a:lnTo>
                  <a:lnTo>
                    <a:pt x="109" y="1051"/>
                  </a:lnTo>
                  <a:lnTo>
                    <a:pt x="148" y="960"/>
                  </a:lnTo>
                  <a:lnTo>
                    <a:pt x="191" y="871"/>
                  </a:lnTo>
                  <a:lnTo>
                    <a:pt x="239" y="787"/>
                  </a:lnTo>
                  <a:lnTo>
                    <a:pt x="293" y="705"/>
                  </a:lnTo>
                  <a:lnTo>
                    <a:pt x="350" y="627"/>
                  </a:lnTo>
                  <a:lnTo>
                    <a:pt x="411" y="552"/>
                  </a:lnTo>
                  <a:lnTo>
                    <a:pt x="478" y="482"/>
                  </a:lnTo>
                  <a:lnTo>
                    <a:pt x="547" y="415"/>
                  </a:lnTo>
                  <a:lnTo>
                    <a:pt x="622" y="353"/>
                  </a:lnTo>
                  <a:lnTo>
                    <a:pt x="699" y="294"/>
                  </a:lnTo>
                  <a:lnTo>
                    <a:pt x="781" y="241"/>
                  </a:lnTo>
                  <a:lnTo>
                    <a:pt x="865" y="193"/>
                  </a:lnTo>
                  <a:lnTo>
                    <a:pt x="952" y="148"/>
                  </a:lnTo>
                  <a:lnTo>
                    <a:pt x="1042" y="110"/>
                  </a:lnTo>
                  <a:lnTo>
                    <a:pt x="1135" y="77"/>
                  </a:lnTo>
                  <a:lnTo>
                    <a:pt x="1230" y="49"/>
                  </a:lnTo>
                  <a:lnTo>
                    <a:pt x="1327" y="28"/>
                  </a:lnTo>
                  <a:lnTo>
                    <a:pt x="1426" y="12"/>
                  </a:lnTo>
                  <a:lnTo>
                    <a:pt x="1528" y="3"/>
                  </a:lnTo>
                  <a:lnTo>
                    <a:pt x="16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/>
            <p:cNvSpPr>
              <a:spLocks noEditPoints="1"/>
            </p:cNvSpPr>
            <p:nvPr/>
          </p:nvSpPr>
          <p:spPr bwMode="auto">
            <a:xfrm>
              <a:off x="586" y="3502"/>
              <a:ext cx="166" cy="167"/>
            </a:xfrm>
            <a:custGeom>
              <a:avLst/>
              <a:gdLst>
                <a:gd name="T0" fmla="*/ 102 w 1326"/>
                <a:gd name="T1" fmla="*/ 1131 h 1337"/>
                <a:gd name="T2" fmla="*/ 918 w 1326"/>
                <a:gd name="T3" fmla="*/ 412 h 1337"/>
                <a:gd name="T4" fmla="*/ 102 w 1326"/>
                <a:gd name="T5" fmla="*/ 308 h 1337"/>
                <a:gd name="T6" fmla="*/ 941 w 1326"/>
                <a:gd name="T7" fmla="*/ 311 h 1337"/>
                <a:gd name="T8" fmla="*/ 981 w 1326"/>
                <a:gd name="T9" fmla="*/ 331 h 1337"/>
                <a:gd name="T10" fmla="*/ 1010 w 1326"/>
                <a:gd name="T11" fmla="*/ 366 h 1337"/>
                <a:gd name="T12" fmla="*/ 1020 w 1326"/>
                <a:gd name="T13" fmla="*/ 412 h 1337"/>
                <a:gd name="T14" fmla="*/ 1017 w 1326"/>
                <a:gd name="T15" fmla="*/ 1257 h 1337"/>
                <a:gd name="T16" fmla="*/ 997 w 1326"/>
                <a:gd name="T17" fmla="*/ 1299 h 1337"/>
                <a:gd name="T18" fmla="*/ 963 w 1326"/>
                <a:gd name="T19" fmla="*/ 1327 h 1337"/>
                <a:gd name="T20" fmla="*/ 918 w 1326"/>
                <a:gd name="T21" fmla="*/ 1337 h 1337"/>
                <a:gd name="T22" fmla="*/ 79 w 1326"/>
                <a:gd name="T23" fmla="*/ 1335 h 1337"/>
                <a:gd name="T24" fmla="*/ 39 w 1326"/>
                <a:gd name="T25" fmla="*/ 1314 h 1337"/>
                <a:gd name="T26" fmla="*/ 11 w 1326"/>
                <a:gd name="T27" fmla="*/ 1279 h 1337"/>
                <a:gd name="T28" fmla="*/ 0 w 1326"/>
                <a:gd name="T29" fmla="*/ 1235 h 1337"/>
                <a:gd name="T30" fmla="*/ 3 w 1326"/>
                <a:gd name="T31" fmla="*/ 388 h 1337"/>
                <a:gd name="T32" fmla="*/ 22 w 1326"/>
                <a:gd name="T33" fmla="*/ 348 h 1337"/>
                <a:gd name="T34" fmla="*/ 57 w 1326"/>
                <a:gd name="T35" fmla="*/ 319 h 1337"/>
                <a:gd name="T36" fmla="*/ 102 w 1326"/>
                <a:gd name="T37" fmla="*/ 308 h 1337"/>
                <a:gd name="T38" fmla="*/ 1224 w 1326"/>
                <a:gd name="T39" fmla="*/ 0 h 1337"/>
                <a:gd name="T40" fmla="*/ 1269 w 1326"/>
                <a:gd name="T41" fmla="*/ 10 h 1337"/>
                <a:gd name="T42" fmla="*/ 1303 w 1326"/>
                <a:gd name="T43" fmla="*/ 39 h 1337"/>
                <a:gd name="T44" fmla="*/ 1323 w 1326"/>
                <a:gd name="T45" fmla="*/ 79 h 1337"/>
                <a:gd name="T46" fmla="*/ 1326 w 1326"/>
                <a:gd name="T47" fmla="*/ 926 h 1337"/>
                <a:gd name="T48" fmla="*/ 1315 w 1326"/>
                <a:gd name="T49" fmla="*/ 971 h 1337"/>
                <a:gd name="T50" fmla="*/ 1287 w 1326"/>
                <a:gd name="T51" fmla="*/ 1007 h 1337"/>
                <a:gd name="T52" fmla="*/ 1247 w 1326"/>
                <a:gd name="T53" fmla="*/ 1026 h 1337"/>
                <a:gd name="T54" fmla="*/ 1121 w 1326"/>
                <a:gd name="T55" fmla="*/ 1028 h 1337"/>
                <a:gd name="T56" fmla="*/ 1224 w 1326"/>
                <a:gd name="T57" fmla="*/ 823 h 1337"/>
                <a:gd name="T58" fmla="*/ 408 w 1326"/>
                <a:gd name="T59" fmla="*/ 103 h 1337"/>
                <a:gd name="T60" fmla="*/ 306 w 1326"/>
                <a:gd name="T61" fmla="*/ 205 h 1337"/>
                <a:gd name="T62" fmla="*/ 309 w 1326"/>
                <a:gd name="T63" fmla="*/ 79 h 1337"/>
                <a:gd name="T64" fmla="*/ 328 w 1326"/>
                <a:gd name="T65" fmla="*/ 39 h 1337"/>
                <a:gd name="T66" fmla="*/ 363 w 1326"/>
                <a:gd name="T67" fmla="*/ 10 h 1337"/>
                <a:gd name="T68" fmla="*/ 408 w 1326"/>
                <a:gd name="T69" fmla="*/ 0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26" h="1337">
                  <a:moveTo>
                    <a:pt x="102" y="412"/>
                  </a:moveTo>
                  <a:lnTo>
                    <a:pt x="102" y="1131"/>
                  </a:lnTo>
                  <a:lnTo>
                    <a:pt x="918" y="1131"/>
                  </a:lnTo>
                  <a:lnTo>
                    <a:pt x="918" y="412"/>
                  </a:lnTo>
                  <a:lnTo>
                    <a:pt x="102" y="412"/>
                  </a:lnTo>
                  <a:close/>
                  <a:moveTo>
                    <a:pt x="102" y="308"/>
                  </a:moveTo>
                  <a:lnTo>
                    <a:pt x="918" y="308"/>
                  </a:lnTo>
                  <a:lnTo>
                    <a:pt x="941" y="311"/>
                  </a:lnTo>
                  <a:lnTo>
                    <a:pt x="963" y="319"/>
                  </a:lnTo>
                  <a:lnTo>
                    <a:pt x="981" y="331"/>
                  </a:lnTo>
                  <a:lnTo>
                    <a:pt x="997" y="348"/>
                  </a:lnTo>
                  <a:lnTo>
                    <a:pt x="1010" y="366"/>
                  </a:lnTo>
                  <a:lnTo>
                    <a:pt x="1017" y="388"/>
                  </a:lnTo>
                  <a:lnTo>
                    <a:pt x="1020" y="412"/>
                  </a:lnTo>
                  <a:lnTo>
                    <a:pt x="1020" y="1235"/>
                  </a:lnTo>
                  <a:lnTo>
                    <a:pt x="1017" y="1257"/>
                  </a:lnTo>
                  <a:lnTo>
                    <a:pt x="1010" y="1279"/>
                  </a:lnTo>
                  <a:lnTo>
                    <a:pt x="997" y="1299"/>
                  </a:lnTo>
                  <a:lnTo>
                    <a:pt x="981" y="1314"/>
                  </a:lnTo>
                  <a:lnTo>
                    <a:pt x="963" y="1327"/>
                  </a:lnTo>
                  <a:lnTo>
                    <a:pt x="941" y="1335"/>
                  </a:lnTo>
                  <a:lnTo>
                    <a:pt x="918" y="1337"/>
                  </a:lnTo>
                  <a:lnTo>
                    <a:pt x="102" y="1337"/>
                  </a:lnTo>
                  <a:lnTo>
                    <a:pt x="79" y="1335"/>
                  </a:lnTo>
                  <a:lnTo>
                    <a:pt x="57" y="1327"/>
                  </a:lnTo>
                  <a:lnTo>
                    <a:pt x="39" y="1314"/>
                  </a:lnTo>
                  <a:lnTo>
                    <a:pt x="22" y="1299"/>
                  </a:lnTo>
                  <a:lnTo>
                    <a:pt x="11" y="1279"/>
                  </a:lnTo>
                  <a:lnTo>
                    <a:pt x="3" y="1257"/>
                  </a:lnTo>
                  <a:lnTo>
                    <a:pt x="0" y="1235"/>
                  </a:lnTo>
                  <a:lnTo>
                    <a:pt x="0" y="412"/>
                  </a:lnTo>
                  <a:lnTo>
                    <a:pt x="3" y="388"/>
                  </a:lnTo>
                  <a:lnTo>
                    <a:pt x="11" y="366"/>
                  </a:lnTo>
                  <a:lnTo>
                    <a:pt x="22" y="348"/>
                  </a:lnTo>
                  <a:lnTo>
                    <a:pt x="39" y="331"/>
                  </a:lnTo>
                  <a:lnTo>
                    <a:pt x="57" y="319"/>
                  </a:lnTo>
                  <a:lnTo>
                    <a:pt x="79" y="311"/>
                  </a:lnTo>
                  <a:lnTo>
                    <a:pt x="102" y="308"/>
                  </a:lnTo>
                  <a:close/>
                  <a:moveTo>
                    <a:pt x="408" y="0"/>
                  </a:moveTo>
                  <a:lnTo>
                    <a:pt x="1224" y="0"/>
                  </a:lnTo>
                  <a:lnTo>
                    <a:pt x="1247" y="3"/>
                  </a:lnTo>
                  <a:lnTo>
                    <a:pt x="1269" y="10"/>
                  </a:lnTo>
                  <a:lnTo>
                    <a:pt x="1287" y="22"/>
                  </a:lnTo>
                  <a:lnTo>
                    <a:pt x="1303" y="39"/>
                  </a:lnTo>
                  <a:lnTo>
                    <a:pt x="1315" y="57"/>
                  </a:lnTo>
                  <a:lnTo>
                    <a:pt x="1323" y="79"/>
                  </a:lnTo>
                  <a:lnTo>
                    <a:pt x="1326" y="103"/>
                  </a:lnTo>
                  <a:lnTo>
                    <a:pt x="1326" y="926"/>
                  </a:lnTo>
                  <a:lnTo>
                    <a:pt x="1323" y="950"/>
                  </a:lnTo>
                  <a:lnTo>
                    <a:pt x="1315" y="971"/>
                  </a:lnTo>
                  <a:lnTo>
                    <a:pt x="1303" y="990"/>
                  </a:lnTo>
                  <a:lnTo>
                    <a:pt x="1287" y="1007"/>
                  </a:lnTo>
                  <a:lnTo>
                    <a:pt x="1269" y="1018"/>
                  </a:lnTo>
                  <a:lnTo>
                    <a:pt x="1247" y="1026"/>
                  </a:lnTo>
                  <a:lnTo>
                    <a:pt x="1224" y="1028"/>
                  </a:lnTo>
                  <a:lnTo>
                    <a:pt x="1121" y="1028"/>
                  </a:lnTo>
                  <a:lnTo>
                    <a:pt x="1121" y="823"/>
                  </a:lnTo>
                  <a:lnTo>
                    <a:pt x="1224" y="823"/>
                  </a:lnTo>
                  <a:lnTo>
                    <a:pt x="1224" y="103"/>
                  </a:lnTo>
                  <a:lnTo>
                    <a:pt x="408" y="103"/>
                  </a:lnTo>
                  <a:lnTo>
                    <a:pt x="408" y="205"/>
                  </a:lnTo>
                  <a:lnTo>
                    <a:pt x="306" y="205"/>
                  </a:lnTo>
                  <a:lnTo>
                    <a:pt x="306" y="103"/>
                  </a:lnTo>
                  <a:lnTo>
                    <a:pt x="309" y="79"/>
                  </a:lnTo>
                  <a:lnTo>
                    <a:pt x="317" y="57"/>
                  </a:lnTo>
                  <a:lnTo>
                    <a:pt x="328" y="39"/>
                  </a:lnTo>
                  <a:lnTo>
                    <a:pt x="345" y="22"/>
                  </a:lnTo>
                  <a:lnTo>
                    <a:pt x="363" y="10"/>
                  </a:lnTo>
                  <a:lnTo>
                    <a:pt x="385" y="3"/>
                  </a:lnTo>
                  <a:lnTo>
                    <a:pt x="4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1742718" y="5370063"/>
            <a:ext cx="1383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342104" y="5370063"/>
            <a:ext cx="1383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941490" y="5370063"/>
            <a:ext cx="1383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540875" y="5370063"/>
            <a:ext cx="13831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61" name="Group 10"/>
          <p:cNvGrpSpPr>
            <a:grpSpLocks noChangeAspect="1"/>
          </p:cNvGrpSpPr>
          <p:nvPr/>
        </p:nvGrpSpPr>
        <p:grpSpPr bwMode="auto">
          <a:xfrm>
            <a:off x="3577784" y="5366203"/>
            <a:ext cx="647700" cy="654050"/>
            <a:chOff x="4580" y="595"/>
            <a:chExt cx="408" cy="412"/>
          </a:xfrm>
          <a:solidFill>
            <a:schemeClr val="bg1"/>
          </a:solidFill>
        </p:grpSpPr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4580" y="595"/>
              <a:ext cx="408" cy="412"/>
            </a:xfrm>
            <a:custGeom>
              <a:avLst/>
              <a:gdLst>
                <a:gd name="T0" fmla="*/ 1335 w 3262"/>
                <a:gd name="T1" fmla="*/ 132 h 3292"/>
                <a:gd name="T2" fmla="*/ 971 w 3262"/>
                <a:gd name="T3" fmla="*/ 254 h 3292"/>
                <a:gd name="T4" fmla="*/ 654 w 3262"/>
                <a:gd name="T5" fmla="*/ 458 h 3292"/>
                <a:gd name="T6" fmla="*/ 397 w 3262"/>
                <a:gd name="T7" fmla="*/ 734 h 3292"/>
                <a:gd name="T8" fmla="*/ 213 w 3262"/>
                <a:gd name="T9" fmla="*/ 1067 h 3292"/>
                <a:gd name="T10" fmla="*/ 115 w 3262"/>
                <a:gd name="T11" fmla="*/ 1444 h 3292"/>
                <a:gd name="T12" fmla="*/ 115 w 3262"/>
                <a:gd name="T13" fmla="*/ 1847 h 3292"/>
                <a:gd name="T14" fmla="*/ 213 w 3262"/>
                <a:gd name="T15" fmla="*/ 2224 h 3292"/>
                <a:gd name="T16" fmla="*/ 397 w 3262"/>
                <a:gd name="T17" fmla="*/ 2557 h 3292"/>
                <a:gd name="T18" fmla="*/ 654 w 3262"/>
                <a:gd name="T19" fmla="*/ 2832 h 3292"/>
                <a:gd name="T20" fmla="*/ 971 w 3262"/>
                <a:gd name="T21" fmla="*/ 3038 h 3292"/>
                <a:gd name="T22" fmla="*/ 1335 w 3262"/>
                <a:gd name="T23" fmla="*/ 3160 h 3292"/>
                <a:gd name="T24" fmla="*/ 1731 w 3262"/>
                <a:gd name="T25" fmla="*/ 3186 h 3292"/>
                <a:gd name="T26" fmla="*/ 2115 w 3262"/>
                <a:gd name="T27" fmla="*/ 3110 h 3292"/>
                <a:gd name="T28" fmla="*/ 2457 w 3262"/>
                <a:gd name="T29" fmla="*/ 2945 h 3292"/>
                <a:gd name="T30" fmla="*/ 2745 w 3262"/>
                <a:gd name="T31" fmla="*/ 2703 h 3292"/>
                <a:gd name="T32" fmla="*/ 2967 w 3262"/>
                <a:gd name="T33" fmla="*/ 2397 h 3292"/>
                <a:gd name="T34" fmla="*/ 3109 w 3262"/>
                <a:gd name="T35" fmla="*/ 2040 h 3292"/>
                <a:gd name="T36" fmla="*/ 3161 w 3262"/>
                <a:gd name="T37" fmla="*/ 1646 h 3292"/>
                <a:gd name="T38" fmla="*/ 3109 w 3262"/>
                <a:gd name="T39" fmla="*/ 1251 h 3292"/>
                <a:gd name="T40" fmla="*/ 2967 w 3262"/>
                <a:gd name="T41" fmla="*/ 894 h 3292"/>
                <a:gd name="T42" fmla="*/ 2745 w 3262"/>
                <a:gd name="T43" fmla="*/ 588 h 3292"/>
                <a:gd name="T44" fmla="*/ 2457 w 3262"/>
                <a:gd name="T45" fmla="*/ 347 h 3292"/>
                <a:gd name="T46" fmla="*/ 2115 w 3262"/>
                <a:gd name="T47" fmla="*/ 181 h 3292"/>
                <a:gd name="T48" fmla="*/ 1731 w 3262"/>
                <a:gd name="T49" fmla="*/ 106 h 3292"/>
                <a:gd name="T50" fmla="*/ 1734 w 3262"/>
                <a:gd name="T51" fmla="*/ 3 h 3292"/>
                <a:gd name="T52" fmla="*/ 2128 w 3262"/>
                <a:gd name="T53" fmla="*/ 77 h 3292"/>
                <a:gd name="T54" fmla="*/ 2482 w 3262"/>
                <a:gd name="T55" fmla="*/ 241 h 3292"/>
                <a:gd name="T56" fmla="*/ 2784 w 3262"/>
                <a:gd name="T57" fmla="*/ 482 h 3292"/>
                <a:gd name="T58" fmla="*/ 3022 w 3262"/>
                <a:gd name="T59" fmla="*/ 787 h 3292"/>
                <a:gd name="T60" fmla="*/ 3185 w 3262"/>
                <a:gd name="T61" fmla="*/ 1144 h 3292"/>
                <a:gd name="T62" fmla="*/ 3259 w 3262"/>
                <a:gd name="T63" fmla="*/ 1541 h 3292"/>
                <a:gd name="T64" fmla="*/ 3233 w 3262"/>
                <a:gd name="T65" fmla="*/ 1953 h 3292"/>
                <a:gd name="T66" fmla="*/ 3113 w 3262"/>
                <a:gd name="T67" fmla="*/ 2332 h 3292"/>
                <a:gd name="T68" fmla="*/ 2912 w 3262"/>
                <a:gd name="T69" fmla="*/ 2664 h 3292"/>
                <a:gd name="T70" fmla="*/ 2640 w 3262"/>
                <a:gd name="T71" fmla="*/ 2939 h 3292"/>
                <a:gd name="T72" fmla="*/ 2310 w 3262"/>
                <a:gd name="T73" fmla="*/ 3142 h 3292"/>
                <a:gd name="T74" fmla="*/ 1935 w 3262"/>
                <a:gd name="T75" fmla="*/ 3263 h 3292"/>
                <a:gd name="T76" fmla="*/ 1528 w 3262"/>
                <a:gd name="T77" fmla="*/ 3289 h 3292"/>
                <a:gd name="T78" fmla="*/ 1135 w 3262"/>
                <a:gd name="T79" fmla="*/ 3213 h 3292"/>
                <a:gd name="T80" fmla="*/ 781 w 3262"/>
                <a:gd name="T81" fmla="*/ 3050 h 3292"/>
                <a:gd name="T82" fmla="*/ 478 w 3262"/>
                <a:gd name="T83" fmla="*/ 2810 h 3292"/>
                <a:gd name="T84" fmla="*/ 239 w 3262"/>
                <a:gd name="T85" fmla="*/ 2504 h 3292"/>
                <a:gd name="T86" fmla="*/ 77 w 3262"/>
                <a:gd name="T87" fmla="*/ 2147 h 3292"/>
                <a:gd name="T88" fmla="*/ 3 w 3262"/>
                <a:gd name="T89" fmla="*/ 1750 h 3292"/>
                <a:gd name="T90" fmla="*/ 29 w 3262"/>
                <a:gd name="T91" fmla="*/ 1339 h 3292"/>
                <a:gd name="T92" fmla="*/ 148 w 3262"/>
                <a:gd name="T93" fmla="*/ 960 h 3292"/>
                <a:gd name="T94" fmla="*/ 350 w 3262"/>
                <a:gd name="T95" fmla="*/ 627 h 3292"/>
                <a:gd name="T96" fmla="*/ 622 w 3262"/>
                <a:gd name="T97" fmla="*/ 353 h 3292"/>
                <a:gd name="T98" fmla="*/ 952 w 3262"/>
                <a:gd name="T99" fmla="*/ 148 h 3292"/>
                <a:gd name="T100" fmla="*/ 1327 w 3262"/>
                <a:gd name="T101" fmla="*/ 28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62" h="3292">
                  <a:moveTo>
                    <a:pt x="1631" y="103"/>
                  </a:moveTo>
                  <a:lnTo>
                    <a:pt x="1531" y="106"/>
                  </a:lnTo>
                  <a:lnTo>
                    <a:pt x="1431" y="115"/>
                  </a:lnTo>
                  <a:lnTo>
                    <a:pt x="1335" y="132"/>
                  </a:lnTo>
                  <a:lnTo>
                    <a:pt x="1240" y="154"/>
                  </a:lnTo>
                  <a:lnTo>
                    <a:pt x="1148" y="181"/>
                  </a:lnTo>
                  <a:lnTo>
                    <a:pt x="1058" y="214"/>
                  </a:lnTo>
                  <a:lnTo>
                    <a:pt x="971" y="254"/>
                  </a:lnTo>
                  <a:lnTo>
                    <a:pt x="887" y="297"/>
                  </a:lnTo>
                  <a:lnTo>
                    <a:pt x="805" y="347"/>
                  </a:lnTo>
                  <a:lnTo>
                    <a:pt x="728" y="400"/>
                  </a:lnTo>
                  <a:lnTo>
                    <a:pt x="654" y="458"/>
                  </a:lnTo>
                  <a:lnTo>
                    <a:pt x="583" y="521"/>
                  </a:lnTo>
                  <a:lnTo>
                    <a:pt x="518" y="588"/>
                  </a:lnTo>
                  <a:lnTo>
                    <a:pt x="455" y="660"/>
                  </a:lnTo>
                  <a:lnTo>
                    <a:pt x="397" y="734"/>
                  </a:lnTo>
                  <a:lnTo>
                    <a:pt x="344" y="812"/>
                  </a:lnTo>
                  <a:lnTo>
                    <a:pt x="296" y="894"/>
                  </a:lnTo>
                  <a:lnTo>
                    <a:pt x="252" y="980"/>
                  </a:lnTo>
                  <a:lnTo>
                    <a:pt x="213" y="1067"/>
                  </a:lnTo>
                  <a:lnTo>
                    <a:pt x="180" y="1157"/>
                  </a:lnTo>
                  <a:lnTo>
                    <a:pt x="152" y="1251"/>
                  </a:lnTo>
                  <a:lnTo>
                    <a:pt x="131" y="1346"/>
                  </a:lnTo>
                  <a:lnTo>
                    <a:pt x="115" y="1444"/>
                  </a:lnTo>
                  <a:lnTo>
                    <a:pt x="105" y="1545"/>
                  </a:lnTo>
                  <a:lnTo>
                    <a:pt x="102" y="1646"/>
                  </a:lnTo>
                  <a:lnTo>
                    <a:pt x="105" y="1747"/>
                  </a:lnTo>
                  <a:lnTo>
                    <a:pt x="115" y="1847"/>
                  </a:lnTo>
                  <a:lnTo>
                    <a:pt x="131" y="1944"/>
                  </a:lnTo>
                  <a:lnTo>
                    <a:pt x="152" y="2040"/>
                  </a:lnTo>
                  <a:lnTo>
                    <a:pt x="180" y="2133"/>
                  </a:lnTo>
                  <a:lnTo>
                    <a:pt x="213" y="2224"/>
                  </a:lnTo>
                  <a:lnTo>
                    <a:pt x="252" y="2312"/>
                  </a:lnTo>
                  <a:lnTo>
                    <a:pt x="296" y="2397"/>
                  </a:lnTo>
                  <a:lnTo>
                    <a:pt x="344" y="2478"/>
                  </a:lnTo>
                  <a:lnTo>
                    <a:pt x="397" y="2557"/>
                  </a:lnTo>
                  <a:lnTo>
                    <a:pt x="455" y="2632"/>
                  </a:lnTo>
                  <a:lnTo>
                    <a:pt x="518" y="2703"/>
                  </a:lnTo>
                  <a:lnTo>
                    <a:pt x="583" y="2769"/>
                  </a:lnTo>
                  <a:lnTo>
                    <a:pt x="654" y="2832"/>
                  </a:lnTo>
                  <a:lnTo>
                    <a:pt x="728" y="2891"/>
                  </a:lnTo>
                  <a:lnTo>
                    <a:pt x="805" y="2945"/>
                  </a:lnTo>
                  <a:lnTo>
                    <a:pt x="887" y="2994"/>
                  </a:lnTo>
                  <a:lnTo>
                    <a:pt x="971" y="3038"/>
                  </a:lnTo>
                  <a:lnTo>
                    <a:pt x="1058" y="3077"/>
                  </a:lnTo>
                  <a:lnTo>
                    <a:pt x="1148" y="3110"/>
                  </a:lnTo>
                  <a:lnTo>
                    <a:pt x="1240" y="3138"/>
                  </a:lnTo>
                  <a:lnTo>
                    <a:pt x="1335" y="3160"/>
                  </a:lnTo>
                  <a:lnTo>
                    <a:pt x="1431" y="3176"/>
                  </a:lnTo>
                  <a:lnTo>
                    <a:pt x="1531" y="3186"/>
                  </a:lnTo>
                  <a:lnTo>
                    <a:pt x="1631" y="3189"/>
                  </a:lnTo>
                  <a:lnTo>
                    <a:pt x="1731" y="3186"/>
                  </a:lnTo>
                  <a:lnTo>
                    <a:pt x="1830" y="3176"/>
                  </a:lnTo>
                  <a:lnTo>
                    <a:pt x="1928" y="3160"/>
                  </a:lnTo>
                  <a:lnTo>
                    <a:pt x="2022" y="3138"/>
                  </a:lnTo>
                  <a:lnTo>
                    <a:pt x="2115" y="3110"/>
                  </a:lnTo>
                  <a:lnTo>
                    <a:pt x="2204" y="3077"/>
                  </a:lnTo>
                  <a:lnTo>
                    <a:pt x="2291" y="3038"/>
                  </a:lnTo>
                  <a:lnTo>
                    <a:pt x="2376" y="2994"/>
                  </a:lnTo>
                  <a:lnTo>
                    <a:pt x="2457" y="2945"/>
                  </a:lnTo>
                  <a:lnTo>
                    <a:pt x="2534" y="2891"/>
                  </a:lnTo>
                  <a:lnTo>
                    <a:pt x="2608" y="2832"/>
                  </a:lnTo>
                  <a:lnTo>
                    <a:pt x="2679" y="2769"/>
                  </a:lnTo>
                  <a:lnTo>
                    <a:pt x="2745" y="2703"/>
                  </a:lnTo>
                  <a:lnTo>
                    <a:pt x="2808" y="2632"/>
                  </a:lnTo>
                  <a:lnTo>
                    <a:pt x="2865" y="2557"/>
                  </a:lnTo>
                  <a:lnTo>
                    <a:pt x="2918" y="2478"/>
                  </a:lnTo>
                  <a:lnTo>
                    <a:pt x="2967" y="2397"/>
                  </a:lnTo>
                  <a:lnTo>
                    <a:pt x="3010" y="2312"/>
                  </a:lnTo>
                  <a:lnTo>
                    <a:pt x="3049" y="2224"/>
                  </a:lnTo>
                  <a:lnTo>
                    <a:pt x="3082" y="2133"/>
                  </a:lnTo>
                  <a:lnTo>
                    <a:pt x="3109" y="2040"/>
                  </a:lnTo>
                  <a:lnTo>
                    <a:pt x="3132" y="1944"/>
                  </a:lnTo>
                  <a:lnTo>
                    <a:pt x="3147" y="1847"/>
                  </a:lnTo>
                  <a:lnTo>
                    <a:pt x="3156" y="1747"/>
                  </a:lnTo>
                  <a:lnTo>
                    <a:pt x="3161" y="1646"/>
                  </a:lnTo>
                  <a:lnTo>
                    <a:pt x="3156" y="1545"/>
                  </a:lnTo>
                  <a:lnTo>
                    <a:pt x="3147" y="1444"/>
                  </a:lnTo>
                  <a:lnTo>
                    <a:pt x="3132" y="1346"/>
                  </a:lnTo>
                  <a:lnTo>
                    <a:pt x="3109" y="1251"/>
                  </a:lnTo>
                  <a:lnTo>
                    <a:pt x="3082" y="1157"/>
                  </a:lnTo>
                  <a:lnTo>
                    <a:pt x="3049" y="1067"/>
                  </a:lnTo>
                  <a:lnTo>
                    <a:pt x="3010" y="980"/>
                  </a:lnTo>
                  <a:lnTo>
                    <a:pt x="2967" y="894"/>
                  </a:lnTo>
                  <a:lnTo>
                    <a:pt x="2918" y="812"/>
                  </a:lnTo>
                  <a:lnTo>
                    <a:pt x="2865" y="734"/>
                  </a:lnTo>
                  <a:lnTo>
                    <a:pt x="2808" y="660"/>
                  </a:lnTo>
                  <a:lnTo>
                    <a:pt x="2745" y="588"/>
                  </a:lnTo>
                  <a:lnTo>
                    <a:pt x="2679" y="521"/>
                  </a:lnTo>
                  <a:lnTo>
                    <a:pt x="2608" y="458"/>
                  </a:lnTo>
                  <a:lnTo>
                    <a:pt x="2534" y="400"/>
                  </a:lnTo>
                  <a:lnTo>
                    <a:pt x="2457" y="347"/>
                  </a:lnTo>
                  <a:lnTo>
                    <a:pt x="2376" y="297"/>
                  </a:lnTo>
                  <a:lnTo>
                    <a:pt x="2291" y="254"/>
                  </a:lnTo>
                  <a:lnTo>
                    <a:pt x="2204" y="214"/>
                  </a:lnTo>
                  <a:lnTo>
                    <a:pt x="2115" y="181"/>
                  </a:lnTo>
                  <a:lnTo>
                    <a:pt x="2022" y="154"/>
                  </a:lnTo>
                  <a:lnTo>
                    <a:pt x="1928" y="132"/>
                  </a:lnTo>
                  <a:lnTo>
                    <a:pt x="1830" y="115"/>
                  </a:lnTo>
                  <a:lnTo>
                    <a:pt x="1731" y="106"/>
                  </a:lnTo>
                  <a:lnTo>
                    <a:pt x="1631" y="103"/>
                  </a:lnTo>
                  <a:close/>
                  <a:moveTo>
                    <a:pt x="1631" y="0"/>
                  </a:moveTo>
                  <a:lnTo>
                    <a:pt x="1631" y="0"/>
                  </a:lnTo>
                  <a:lnTo>
                    <a:pt x="1734" y="3"/>
                  </a:lnTo>
                  <a:lnTo>
                    <a:pt x="1836" y="12"/>
                  </a:lnTo>
                  <a:lnTo>
                    <a:pt x="1935" y="28"/>
                  </a:lnTo>
                  <a:lnTo>
                    <a:pt x="2033" y="49"/>
                  </a:lnTo>
                  <a:lnTo>
                    <a:pt x="2128" y="77"/>
                  </a:lnTo>
                  <a:lnTo>
                    <a:pt x="2220" y="110"/>
                  </a:lnTo>
                  <a:lnTo>
                    <a:pt x="2310" y="148"/>
                  </a:lnTo>
                  <a:lnTo>
                    <a:pt x="2397" y="193"/>
                  </a:lnTo>
                  <a:lnTo>
                    <a:pt x="2482" y="241"/>
                  </a:lnTo>
                  <a:lnTo>
                    <a:pt x="2563" y="294"/>
                  </a:lnTo>
                  <a:lnTo>
                    <a:pt x="2640" y="353"/>
                  </a:lnTo>
                  <a:lnTo>
                    <a:pt x="2714" y="415"/>
                  </a:lnTo>
                  <a:lnTo>
                    <a:pt x="2784" y="482"/>
                  </a:lnTo>
                  <a:lnTo>
                    <a:pt x="2851" y="552"/>
                  </a:lnTo>
                  <a:lnTo>
                    <a:pt x="2912" y="627"/>
                  </a:lnTo>
                  <a:lnTo>
                    <a:pt x="2969" y="705"/>
                  </a:lnTo>
                  <a:lnTo>
                    <a:pt x="3022" y="787"/>
                  </a:lnTo>
                  <a:lnTo>
                    <a:pt x="3071" y="871"/>
                  </a:lnTo>
                  <a:lnTo>
                    <a:pt x="3113" y="960"/>
                  </a:lnTo>
                  <a:lnTo>
                    <a:pt x="3152" y="1051"/>
                  </a:lnTo>
                  <a:lnTo>
                    <a:pt x="3185" y="1144"/>
                  </a:lnTo>
                  <a:lnTo>
                    <a:pt x="3212" y="1240"/>
                  </a:lnTo>
                  <a:lnTo>
                    <a:pt x="3233" y="1339"/>
                  </a:lnTo>
                  <a:lnTo>
                    <a:pt x="3250" y="1439"/>
                  </a:lnTo>
                  <a:lnTo>
                    <a:pt x="3259" y="1541"/>
                  </a:lnTo>
                  <a:lnTo>
                    <a:pt x="3262" y="1646"/>
                  </a:lnTo>
                  <a:lnTo>
                    <a:pt x="3259" y="1750"/>
                  </a:lnTo>
                  <a:lnTo>
                    <a:pt x="3250" y="1852"/>
                  </a:lnTo>
                  <a:lnTo>
                    <a:pt x="3233" y="1953"/>
                  </a:lnTo>
                  <a:lnTo>
                    <a:pt x="3212" y="2051"/>
                  </a:lnTo>
                  <a:lnTo>
                    <a:pt x="3185" y="2147"/>
                  </a:lnTo>
                  <a:lnTo>
                    <a:pt x="3152" y="2241"/>
                  </a:lnTo>
                  <a:lnTo>
                    <a:pt x="3113" y="2332"/>
                  </a:lnTo>
                  <a:lnTo>
                    <a:pt x="3071" y="2419"/>
                  </a:lnTo>
                  <a:lnTo>
                    <a:pt x="3022" y="2504"/>
                  </a:lnTo>
                  <a:lnTo>
                    <a:pt x="2969" y="2586"/>
                  </a:lnTo>
                  <a:lnTo>
                    <a:pt x="2912" y="2664"/>
                  </a:lnTo>
                  <a:lnTo>
                    <a:pt x="2851" y="2738"/>
                  </a:lnTo>
                  <a:lnTo>
                    <a:pt x="2784" y="2810"/>
                  </a:lnTo>
                  <a:lnTo>
                    <a:pt x="2714" y="2876"/>
                  </a:lnTo>
                  <a:lnTo>
                    <a:pt x="2640" y="2939"/>
                  </a:lnTo>
                  <a:lnTo>
                    <a:pt x="2563" y="2997"/>
                  </a:lnTo>
                  <a:lnTo>
                    <a:pt x="2482" y="3050"/>
                  </a:lnTo>
                  <a:lnTo>
                    <a:pt x="2397" y="3099"/>
                  </a:lnTo>
                  <a:lnTo>
                    <a:pt x="2310" y="3142"/>
                  </a:lnTo>
                  <a:lnTo>
                    <a:pt x="2220" y="3180"/>
                  </a:lnTo>
                  <a:lnTo>
                    <a:pt x="2128" y="3213"/>
                  </a:lnTo>
                  <a:lnTo>
                    <a:pt x="2033" y="3241"/>
                  </a:lnTo>
                  <a:lnTo>
                    <a:pt x="1935" y="3263"/>
                  </a:lnTo>
                  <a:lnTo>
                    <a:pt x="1836" y="3279"/>
                  </a:lnTo>
                  <a:lnTo>
                    <a:pt x="1734" y="3289"/>
                  </a:lnTo>
                  <a:lnTo>
                    <a:pt x="1631" y="3292"/>
                  </a:lnTo>
                  <a:lnTo>
                    <a:pt x="1528" y="3289"/>
                  </a:lnTo>
                  <a:lnTo>
                    <a:pt x="1426" y="3279"/>
                  </a:lnTo>
                  <a:lnTo>
                    <a:pt x="1327" y="3263"/>
                  </a:lnTo>
                  <a:lnTo>
                    <a:pt x="1230" y="3241"/>
                  </a:lnTo>
                  <a:lnTo>
                    <a:pt x="1135" y="3213"/>
                  </a:lnTo>
                  <a:lnTo>
                    <a:pt x="1042" y="3180"/>
                  </a:lnTo>
                  <a:lnTo>
                    <a:pt x="952" y="3142"/>
                  </a:lnTo>
                  <a:lnTo>
                    <a:pt x="865" y="3099"/>
                  </a:lnTo>
                  <a:lnTo>
                    <a:pt x="781" y="3050"/>
                  </a:lnTo>
                  <a:lnTo>
                    <a:pt x="699" y="2997"/>
                  </a:lnTo>
                  <a:lnTo>
                    <a:pt x="622" y="2939"/>
                  </a:lnTo>
                  <a:lnTo>
                    <a:pt x="547" y="2876"/>
                  </a:lnTo>
                  <a:lnTo>
                    <a:pt x="478" y="2810"/>
                  </a:lnTo>
                  <a:lnTo>
                    <a:pt x="411" y="2738"/>
                  </a:lnTo>
                  <a:lnTo>
                    <a:pt x="350" y="2664"/>
                  </a:lnTo>
                  <a:lnTo>
                    <a:pt x="293" y="2586"/>
                  </a:lnTo>
                  <a:lnTo>
                    <a:pt x="239" y="2504"/>
                  </a:lnTo>
                  <a:lnTo>
                    <a:pt x="191" y="2419"/>
                  </a:lnTo>
                  <a:lnTo>
                    <a:pt x="148" y="2332"/>
                  </a:lnTo>
                  <a:lnTo>
                    <a:pt x="109" y="2241"/>
                  </a:lnTo>
                  <a:lnTo>
                    <a:pt x="77" y="2147"/>
                  </a:lnTo>
                  <a:lnTo>
                    <a:pt x="50" y="2051"/>
                  </a:lnTo>
                  <a:lnTo>
                    <a:pt x="29" y="1953"/>
                  </a:lnTo>
                  <a:lnTo>
                    <a:pt x="13" y="1852"/>
                  </a:lnTo>
                  <a:lnTo>
                    <a:pt x="3" y="1750"/>
                  </a:lnTo>
                  <a:lnTo>
                    <a:pt x="0" y="1646"/>
                  </a:lnTo>
                  <a:lnTo>
                    <a:pt x="3" y="1541"/>
                  </a:lnTo>
                  <a:lnTo>
                    <a:pt x="13" y="1439"/>
                  </a:lnTo>
                  <a:lnTo>
                    <a:pt x="29" y="1339"/>
                  </a:lnTo>
                  <a:lnTo>
                    <a:pt x="50" y="1240"/>
                  </a:lnTo>
                  <a:lnTo>
                    <a:pt x="77" y="1144"/>
                  </a:lnTo>
                  <a:lnTo>
                    <a:pt x="109" y="1051"/>
                  </a:lnTo>
                  <a:lnTo>
                    <a:pt x="148" y="960"/>
                  </a:lnTo>
                  <a:lnTo>
                    <a:pt x="191" y="871"/>
                  </a:lnTo>
                  <a:lnTo>
                    <a:pt x="239" y="787"/>
                  </a:lnTo>
                  <a:lnTo>
                    <a:pt x="293" y="705"/>
                  </a:lnTo>
                  <a:lnTo>
                    <a:pt x="350" y="627"/>
                  </a:lnTo>
                  <a:lnTo>
                    <a:pt x="411" y="552"/>
                  </a:lnTo>
                  <a:lnTo>
                    <a:pt x="478" y="482"/>
                  </a:lnTo>
                  <a:lnTo>
                    <a:pt x="547" y="415"/>
                  </a:lnTo>
                  <a:lnTo>
                    <a:pt x="622" y="353"/>
                  </a:lnTo>
                  <a:lnTo>
                    <a:pt x="699" y="294"/>
                  </a:lnTo>
                  <a:lnTo>
                    <a:pt x="781" y="241"/>
                  </a:lnTo>
                  <a:lnTo>
                    <a:pt x="865" y="193"/>
                  </a:lnTo>
                  <a:lnTo>
                    <a:pt x="952" y="148"/>
                  </a:lnTo>
                  <a:lnTo>
                    <a:pt x="1042" y="110"/>
                  </a:lnTo>
                  <a:lnTo>
                    <a:pt x="1135" y="77"/>
                  </a:lnTo>
                  <a:lnTo>
                    <a:pt x="1230" y="49"/>
                  </a:lnTo>
                  <a:lnTo>
                    <a:pt x="1327" y="28"/>
                  </a:lnTo>
                  <a:lnTo>
                    <a:pt x="1426" y="12"/>
                  </a:lnTo>
                  <a:lnTo>
                    <a:pt x="1528" y="3"/>
                  </a:lnTo>
                  <a:lnTo>
                    <a:pt x="16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3"/>
            <p:cNvSpPr>
              <a:spLocks noEditPoints="1"/>
            </p:cNvSpPr>
            <p:nvPr/>
          </p:nvSpPr>
          <p:spPr bwMode="auto">
            <a:xfrm>
              <a:off x="4695" y="730"/>
              <a:ext cx="178" cy="129"/>
            </a:xfrm>
            <a:custGeom>
              <a:avLst/>
              <a:gdLst>
                <a:gd name="T0" fmla="*/ 101 w 1427"/>
                <a:gd name="T1" fmla="*/ 102 h 1028"/>
                <a:gd name="T2" fmla="*/ 101 w 1427"/>
                <a:gd name="T3" fmla="*/ 925 h 1028"/>
                <a:gd name="T4" fmla="*/ 1325 w 1427"/>
                <a:gd name="T5" fmla="*/ 925 h 1028"/>
                <a:gd name="T6" fmla="*/ 1325 w 1427"/>
                <a:gd name="T7" fmla="*/ 102 h 1028"/>
                <a:gd name="T8" fmla="*/ 101 w 1427"/>
                <a:gd name="T9" fmla="*/ 102 h 1028"/>
                <a:gd name="T10" fmla="*/ 101 w 1427"/>
                <a:gd name="T11" fmla="*/ 0 h 1028"/>
                <a:gd name="T12" fmla="*/ 1325 w 1427"/>
                <a:gd name="T13" fmla="*/ 0 h 1028"/>
                <a:gd name="T14" fmla="*/ 1348 w 1427"/>
                <a:gd name="T15" fmla="*/ 3 h 1028"/>
                <a:gd name="T16" fmla="*/ 1370 w 1427"/>
                <a:gd name="T17" fmla="*/ 10 h 1028"/>
                <a:gd name="T18" fmla="*/ 1388 w 1427"/>
                <a:gd name="T19" fmla="*/ 23 h 1028"/>
                <a:gd name="T20" fmla="*/ 1405 w 1427"/>
                <a:gd name="T21" fmla="*/ 38 h 1028"/>
                <a:gd name="T22" fmla="*/ 1416 w 1427"/>
                <a:gd name="T23" fmla="*/ 58 h 1028"/>
                <a:gd name="T24" fmla="*/ 1424 w 1427"/>
                <a:gd name="T25" fmla="*/ 79 h 1028"/>
                <a:gd name="T26" fmla="*/ 1427 w 1427"/>
                <a:gd name="T27" fmla="*/ 102 h 1028"/>
                <a:gd name="T28" fmla="*/ 1427 w 1427"/>
                <a:gd name="T29" fmla="*/ 925 h 1028"/>
                <a:gd name="T30" fmla="*/ 1424 w 1427"/>
                <a:gd name="T31" fmla="*/ 949 h 1028"/>
                <a:gd name="T32" fmla="*/ 1416 w 1427"/>
                <a:gd name="T33" fmla="*/ 971 h 1028"/>
                <a:gd name="T34" fmla="*/ 1405 w 1427"/>
                <a:gd name="T35" fmla="*/ 990 h 1028"/>
                <a:gd name="T36" fmla="*/ 1388 w 1427"/>
                <a:gd name="T37" fmla="*/ 1006 h 1028"/>
                <a:gd name="T38" fmla="*/ 1370 w 1427"/>
                <a:gd name="T39" fmla="*/ 1018 h 1028"/>
                <a:gd name="T40" fmla="*/ 1348 w 1427"/>
                <a:gd name="T41" fmla="*/ 1025 h 1028"/>
                <a:gd name="T42" fmla="*/ 1325 w 1427"/>
                <a:gd name="T43" fmla="*/ 1028 h 1028"/>
                <a:gd name="T44" fmla="*/ 101 w 1427"/>
                <a:gd name="T45" fmla="*/ 1028 h 1028"/>
                <a:gd name="T46" fmla="*/ 79 w 1427"/>
                <a:gd name="T47" fmla="*/ 1025 h 1028"/>
                <a:gd name="T48" fmla="*/ 57 w 1427"/>
                <a:gd name="T49" fmla="*/ 1018 h 1028"/>
                <a:gd name="T50" fmla="*/ 38 w 1427"/>
                <a:gd name="T51" fmla="*/ 1006 h 1028"/>
                <a:gd name="T52" fmla="*/ 22 w 1427"/>
                <a:gd name="T53" fmla="*/ 990 h 1028"/>
                <a:gd name="T54" fmla="*/ 10 w 1427"/>
                <a:gd name="T55" fmla="*/ 971 h 1028"/>
                <a:gd name="T56" fmla="*/ 2 w 1427"/>
                <a:gd name="T57" fmla="*/ 949 h 1028"/>
                <a:gd name="T58" fmla="*/ 0 w 1427"/>
                <a:gd name="T59" fmla="*/ 925 h 1028"/>
                <a:gd name="T60" fmla="*/ 0 w 1427"/>
                <a:gd name="T61" fmla="*/ 102 h 1028"/>
                <a:gd name="T62" fmla="*/ 2 w 1427"/>
                <a:gd name="T63" fmla="*/ 79 h 1028"/>
                <a:gd name="T64" fmla="*/ 10 w 1427"/>
                <a:gd name="T65" fmla="*/ 58 h 1028"/>
                <a:gd name="T66" fmla="*/ 22 w 1427"/>
                <a:gd name="T67" fmla="*/ 38 h 1028"/>
                <a:gd name="T68" fmla="*/ 38 w 1427"/>
                <a:gd name="T69" fmla="*/ 23 h 1028"/>
                <a:gd name="T70" fmla="*/ 57 w 1427"/>
                <a:gd name="T71" fmla="*/ 10 h 1028"/>
                <a:gd name="T72" fmla="*/ 79 w 1427"/>
                <a:gd name="T73" fmla="*/ 3 h 1028"/>
                <a:gd name="T74" fmla="*/ 101 w 1427"/>
                <a:gd name="T75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27" h="1028">
                  <a:moveTo>
                    <a:pt x="101" y="102"/>
                  </a:moveTo>
                  <a:lnTo>
                    <a:pt x="101" y="925"/>
                  </a:lnTo>
                  <a:lnTo>
                    <a:pt x="1325" y="925"/>
                  </a:lnTo>
                  <a:lnTo>
                    <a:pt x="1325" y="102"/>
                  </a:lnTo>
                  <a:lnTo>
                    <a:pt x="101" y="102"/>
                  </a:lnTo>
                  <a:close/>
                  <a:moveTo>
                    <a:pt x="101" y="0"/>
                  </a:moveTo>
                  <a:lnTo>
                    <a:pt x="1325" y="0"/>
                  </a:lnTo>
                  <a:lnTo>
                    <a:pt x="1348" y="3"/>
                  </a:lnTo>
                  <a:lnTo>
                    <a:pt x="1370" y="10"/>
                  </a:lnTo>
                  <a:lnTo>
                    <a:pt x="1388" y="23"/>
                  </a:lnTo>
                  <a:lnTo>
                    <a:pt x="1405" y="38"/>
                  </a:lnTo>
                  <a:lnTo>
                    <a:pt x="1416" y="58"/>
                  </a:lnTo>
                  <a:lnTo>
                    <a:pt x="1424" y="79"/>
                  </a:lnTo>
                  <a:lnTo>
                    <a:pt x="1427" y="102"/>
                  </a:lnTo>
                  <a:lnTo>
                    <a:pt x="1427" y="925"/>
                  </a:lnTo>
                  <a:lnTo>
                    <a:pt x="1424" y="949"/>
                  </a:lnTo>
                  <a:lnTo>
                    <a:pt x="1416" y="971"/>
                  </a:lnTo>
                  <a:lnTo>
                    <a:pt x="1405" y="990"/>
                  </a:lnTo>
                  <a:lnTo>
                    <a:pt x="1388" y="1006"/>
                  </a:lnTo>
                  <a:lnTo>
                    <a:pt x="1370" y="1018"/>
                  </a:lnTo>
                  <a:lnTo>
                    <a:pt x="1348" y="1025"/>
                  </a:lnTo>
                  <a:lnTo>
                    <a:pt x="1325" y="1028"/>
                  </a:lnTo>
                  <a:lnTo>
                    <a:pt x="101" y="1028"/>
                  </a:lnTo>
                  <a:lnTo>
                    <a:pt x="79" y="1025"/>
                  </a:lnTo>
                  <a:lnTo>
                    <a:pt x="57" y="1018"/>
                  </a:lnTo>
                  <a:lnTo>
                    <a:pt x="38" y="1006"/>
                  </a:lnTo>
                  <a:lnTo>
                    <a:pt x="22" y="990"/>
                  </a:lnTo>
                  <a:lnTo>
                    <a:pt x="10" y="971"/>
                  </a:lnTo>
                  <a:lnTo>
                    <a:pt x="2" y="949"/>
                  </a:lnTo>
                  <a:lnTo>
                    <a:pt x="0" y="925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0" y="58"/>
                  </a:lnTo>
                  <a:lnTo>
                    <a:pt x="22" y="38"/>
                  </a:lnTo>
                  <a:lnTo>
                    <a:pt x="38" y="23"/>
                  </a:lnTo>
                  <a:lnTo>
                    <a:pt x="57" y="10"/>
                  </a:lnTo>
                  <a:lnTo>
                    <a:pt x="79" y="3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4"/>
            <p:cNvSpPr>
              <a:spLocks/>
            </p:cNvSpPr>
            <p:nvPr/>
          </p:nvSpPr>
          <p:spPr bwMode="auto">
            <a:xfrm>
              <a:off x="4675" y="846"/>
              <a:ext cx="217" cy="26"/>
            </a:xfrm>
            <a:custGeom>
              <a:avLst/>
              <a:gdLst>
                <a:gd name="T0" fmla="*/ 0 w 1734"/>
                <a:gd name="T1" fmla="*/ 0 h 207"/>
                <a:gd name="T2" fmla="*/ 1734 w 1734"/>
                <a:gd name="T3" fmla="*/ 0 h 207"/>
                <a:gd name="T4" fmla="*/ 1734 w 1734"/>
                <a:gd name="T5" fmla="*/ 103 h 207"/>
                <a:gd name="T6" fmla="*/ 1730 w 1734"/>
                <a:gd name="T7" fmla="*/ 127 h 207"/>
                <a:gd name="T8" fmla="*/ 1723 w 1734"/>
                <a:gd name="T9" fmla="*/ 149 h 207"/>
                <a:gd name="T10" fmla="*/ 1711 w 1734"/>
                <a:gd name="T11" fmla="*/ 167 h 207"/>
                <a:gd name="T12" fmla="*/ 1696 w 1734"/>
                <a:gd name="T13" fmla="*/ 184 h 207"/>
                <a:gd name="T14" fmla="*/ 1676 w 1734"/>
                <a:gd name="T15" fmla="*/ 195 h 207"/>
                <a:gd name="T16" fmla="*/ 1655 w 1734"/>
                <a:gd name="T17" fmla="*/ 204 h 207"/>
                <a:gd name="T18" fmla="*/ 1631 w 1734"/>
                <a:gd name="T19" fmla="*/ 207 h 207"/>
                <a:gd name="T20" fmla="*/ 103 w 1734"/>
                <a:gd name="T21" fmla="*/ 207 h 207"/>
                <a:gd name="T22" fmla="*/ 79 w 1734"/>
                <a:gd name="T23" fmla="*/ 204 h 207"/>
                <a:gd name="T24" fmla="*/ 58 w 1734"/>
                <a:gd name="T25" fmla="*/ 195 h 207"/>
                <a:gd name="T26" fmla="*/ 39 w 1734"/>
                <a:gd name="T27" fmla="*/ 184 h 207"/>
                <a:gd name="T28" fmla="*/ 23 w 1734"/>
                <a:gd name="T29" fmla="*/ 167 h 207"/>
                <a:gd name="T30" fmla="*/ 11 w 1734"/>
                <a:gd name="T31" fmla="*/ 149 h 207"/>
                <a:gd name="T32" fmla="*/ 3 w 1734"/>
                <a:gd name="T33" fmla="*/ 127 h 207"/>
                <a:gd name="T34" fmla="*/ 0 w 1734"/>
                <a:gd name="T35" fmla="*/ 103 h 207"/>
                <a:gd name="T36" fmla="*/ 0 w 1734"/>
                <a:gd name="T37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34" h="207">
                  <a:moveTo>
                    <a:pt x="0" y="0"/>
                  </a:moveTo>
                  <a:lnTo>
                    <a:pt x="1734" y="0"/>
                  </a:lnTo>
                  <a:lnTo>
                    <a:pt x="1734" y="103"/>
                  </a:lnTo>
                  <a:lnTo>
                    <a:pt x="1730" y="127"/>
                  </a:lnTo>
                  <a:lnTo>
                    <a:pt x="1723" y="149"/>
                  </a:lnTo>
                  <a:lnTo>
                    <a:pt x="1711" y="167"/>
                  </a:lnTo>
                  <a:lnTo>
                    <a:pt x="1696" y="184"/>
                  </a:lnTo>
                  <a:lnTo>
                    <a:pt x="1676" y="195"/>
                  </a:lnTo>
                  <a:lnTo>
                    <a:pt x="1655" y="204"/>
                  </a:lnTo>
                  <a:lnTo>
                    <a:pt x="1631" y="207"/>
                  </a:lnTo>
                  <a:lnTo>
                    <a:pt x="103" y="207"/>
                  </a:lnTo>
                  <a:lnTo>
                    <a:pt x="79" y="204"/>
                  </a:lnTo>
                  <a:lnTo>
                    <a:pt x="58" y="195"/>
                  </a:lnTo>
                  <a:lnTo>
                    <a:pt x="39" y="184"/>
                  </a:lnTo>
                  <a:lnTo>
                    <a:pt x="23" y="167"/>
                  </a:lnTo>
                  <a:lnTo>
                    <a:pt x="11" y="149"/>
                  </a:lnTo>
                  <a:lnTo>
                    <a:pt x="3" y="127"/>
                  </a:lnTo>
                  <a:lnTo>
                    <a:pt x="0" y="10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" name="Group 17"/>
          <p:cNvGrpSpPr>
            <a:grpSpLocks noChangeAspect="1"/>
          </p:cNvGrpSpPr>
          <p:nvPr/>
        </p:nvGrpSpPr>
        <p:grpSpPr bwMode="auto">
          <a:xfrm>
            <a:off x="6177170" y="5366203"/>
            <a:ext cx="647700" cy="654050"/>
            <a:chOff x="3896" y="3369"/>
            <a:chExt cx="408" cy="412"/>
          </a:xfrm>
          <a:solidFill>
            <a:schemeClr val="bg1"/>
          </a:solidFill>
        </p:grpSpPr>
        <p:sp>
          <p:nvSpPr>
            <p:cNvPr id="71" name="Freeform 19"/>
            <p:cNvSpPr>
              <a:spLocks noEditPoints="1"/>
            </p:cNvSpPr>
            <p:nvPr/>
          </p:nvSpPr>
          <p:spPr bwMode="auto">
            <a:xfrm>
              <a:off x="3896" y="3369"/>
              <a:ext cx="408" cy="412"/>
            </a:xfrm>
            <a:custGeom>
              <a:avLst/>
              <a:gdLst>
                <a:gd name="T0" fmla="*/ 1335 w 3262"/>
                <a:gd name="T1" fmla="*/ 132 h 3292"/>
                <a:gd name="T2" fmla="*/ 971 w 3262"/>
                <a:gd name="T3" fmla="*/ 254 h 3292"/>
                <a:gd name="T4" fmla="*/ 654 w 3262"/>
                <a:gd name="T5" fmla="*/ 458 h 3292"/>
                <a:gd name="T6" fmla="*/ 397 w 3262"/>
                <a:gd name="T7" fmla="*/ 734 h 3292"/>
                <a:gd name="T8" fmla="*/ 213 w 3262"/>
                <a:gd name="T9" fmla="*/ 1067 h 3292"/>
                <a:gd name="T10" fmla="*/ 115 w 3262"/>
                <a:gd name="T11" fmla="*/ 1444 h 3292"/>
                <a:gd name="T12" fmla="*/ 115 w 3262"/>
                <a:gd name="T13" fmla="*/ 1847 h 3292"/>
                <a:gd name="T14" fmla="*/ 213 w 3262"/>
                <a:gd name="T15" fmla="*/ 2224 h 3292"/>
                <a:gd name="T16" fmla="*/ 397 w 3262"/>
                <a:gd name="T17" fmla="*/ 2557 h 3292"/>
                <a:gd name="T18" fmla="*/ 654 w 3262"/>
                <a:gd name="T19" fmla="*/ 2832 h 3292"/>
                <a:gd name="T20" fmla="*/ 971 w 3262"/>
                <a:gd name="T21" fmla="*/ 3038 h 3292"/>
                <a:gd name="T22" fmla="*/ 1335 w 3262"/>
                <a:gd name="T23" fmla="*/ 3160 h 3292"/>
                <a:gd name="T24" fmla="*/ 1731 w 3262"/>
                <a:gd name="T25" fmla="*/ 3186 h 3292"/>
                <a:gd name="T26" fmla="*/ 2115 w 3262"/>
                <a:gd name="T27" fmla="*/ 3110 h 3292"/>
                <a:gd name="T28" fmla="*/ 2457 w 3262"/>
                <a:gd name="T29" fmla="*/ 2945 h 3292"/>
                <a:gd name="T30" fmla="*/ 2745 w 3262"/>
                <a:gd name="T31" fmla="*/ 2703 h 3292"/>
                <a:gd name="T32" fmla="*/ 2967 w 3262"/>
                <a:gd name="T33" fmla="*/ 2397 h 3292"/>
                <a:gd name="T34" fmla="*/ 3109 w 3262"/>
                <a:gd name="T35" fmla="*/ 2040 h 3292"/>
                <a:gd name="T36" fmla="*/ 3161 w 3262"/>
                <a:gd name="T37" fmla="*/ 1646 h 3292"/>
                <a:gd name="T38" fmla="*/ 3109 w 3262"/>
                <a:gd name="T39" fmla="*/ 1251 h 3292"/>
                <a:gd name="T40" fmla="*/ 2967 w 3262"/>
                <a:gd name="T41" fmla="*/ 894 h 3292"/>
                <a:gd name="T42" fmla="*/ 2745 w 3262"/>
                <a:gd name="T43" fmla="*/ 588 h 3292"/>
                <a:gd name="T44" fmla="*/ 2457 w 3262"/>
                <a:gd name="T45" fmla="*/ 347 h 3292"/>
                <a:gd name="T46" fmla="*/ 2115 w 3262"/>
                <a:gd name="T47" fmla="*/ 181 h 3292"/>
                <a:gd name="T48" fmla="*/ 1731 w 3262"/>
                <a:gd name="T49" fmla="*/ 106 h 3292"/>
                <a:gd name="T50" fmla="*/ 1734 w 3262"/>
                <a:gd name="T51" fmla="*/ 3 h 3292"/>
                <a:gd name="T52" fmla="*/ 2128 w 3262"/>
                <a:gd name="T53" fmla="*/ 77 h 3292"/>
                <a:gd name="T54" fmla="*/ 2482 w 3262"/>
                <a:gd name="T55" fmla="*/ 241 h 3292"/>
                <a:gd name="T56" fmla="*/ 2784 w 3262"/>
                <a:gd name="T57" fmla="*/ 482 h 3292"/>
                <a:gd name="T58" fmla="*/ 3022 w 3262"/>
                <a:gd name="T59" fmla="*/ 787 h 3292"/>
                <a:gd name="T60" fmla="*/ 3185 w 3262"/>
                <a:gd name="T61" fmla="*/ 1144 h 3292"/>
                <a:gd name="T62" fmla="*/ 3259 w 3262"/>
                <a:gd name="T63" fmla="*/ 1541 h 3292"/>
                <a:gd name="T64" fmla="*/ 3233 w 3262"/>
                <a:gd name="T65" fmla="*/ 1953 h 3292"/>
                <a:gd name="T66" fmla="*/ 3113 w 3262"/>
                <a:gd name="T67" fmla="*/ 2332 h 3292"/>
                <a:gd name="T68" fmla="*/ 2912 w 3262"/>
                <a:gd name="T69" fmla="*/ 2664 h 3292"/>
                <a:gd name="T70" fmla="*/ 2640 w 3262"/>
                <a:gd name="T71" fmla="*/ 2939 h 3292"/>
                <a:gd name="T72" fmla="*/ 2310 w 3262"/>
                <a:gd name="T73" fmla="*/ 3142 h 3292"/>
                <a:gd name="T74" fmla="*/ 1935 w 3262"/>
                <a:gd name="T75" fmla="*/ 3263 h 3292"/>
                <a:gd name="T76" fmla="*/ 1528 w 3262"/>
                <a:gd name="T77" fmla="*/ 3289 h 3292"/>
                <a:gd name="T78" fmla="*/ 1135 w 3262"/>
                <a:gd name="T79" fmla="*/ 3213 h 3292"/>
                <a:gd name="T80" fmla="*/ 781 w 3262"/>
                <a:gd name="T81" fmla="*/ 3050 h 3292"/>
                <a:gd name="T82" fmla="*/ 478 w 3262"/>
                <a:gd name="T83" fmla="*/ 2810 h 3292"/>
                <a:gd name="T84" fmla="*/ 239 w 3262"/>
                <a:gd name="T85" fmla="*/ 2504 h 3292"/>
                <a:gd name="T86" fmla="*/ 77 w 3262"/>
                <a:gd name="T87" fmla="*/ 2147 h 3292"/>
                <a:gd name="T88" fmla="*/ 3 w 3262"/>
                <a:gd name="T89" fmla="*/ 1750 h 3292"/>
                <a:gd name="T90" fmla="*/ 29 w 3262"/>
                <a:gd name="T91" fmla="*/ 1339 h 3292"/>
                <a:gd name="T92" fmla="*/ 148 w 3262"/>
                <a:gd name="T93" fmla="*/ 960 h 3292"/>
                <a:gd name="T94" fmla="*/ 350 w 3262"/>
                <a:gd name="T95" fmla="*/ 627 h 3292"/>
                <a:gd name="T96" fmla="*/ 622 w 3262"/>
                <a:gd name="T97" fmla="*/ 353 h 3292"/>
                <a:gd name="T98" fmla="*/ 952 w 3262"/>
                <a:gd name="T99" fmla="*/ 148 h 3292"/>
                <a:gd name="T100" fmla="*/ 1327 w 3262"/>
                <a:gd name="T101" fmla="*/ 28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62" h="3292">
                  <a:moveTo>
                    <a:pt x="1631" y="103"/>
                  </a:moveTo>
                  <a:lnTo>
                    <a:pt x="1531" y="106"/>
                  </a:lnTo>
                  <a:lnTo>
                    <a:pt x="1431" y="115"/>
                  </a:lnTo>
                  <a:lnTo>
                    <a:pt x="1335" y="132"/>
                  </a:lnTo>
                  <a:lnTo>
                    <a:pt x="1240" y="154"/>
                  </a:lnTo>
                  <a:lnTo>
                    <a:pt x="1148" y="181"/>
                  </a:lnTo>
                  <a:lnTo>
                    <a:pt x="1058" y="214"/>
                  </a:lnTo>
                  <a:lnTo>
                    <a:pt x="971" y="254"/>
                  </a:lnTo>
                  <a:lnTo>
                    <a:pt x="887" y="297"/>
                  </a:lnTo>
                  <a:lnTo>
                    <a:pt x="805" y="347"/>
                  </a:lnTo>
                  <a:lnTo>
                    <a:pt x="728" y="400"/>
                  </a:lnTo>
                  <a:lnTo>
                    <a:pt x="654" y="458"/>
                  </a:lnTo>
                  <a:lnTo>
                    <a:pt x="583" y="521"/>
                  </a:lnTo>
                  <a:lnTo>
                    <a:pt x="518" y="588"/>
                  </a:lnTo>
                  <a:lnTo>
                    <a:pt x="455" y="660"/>
                  </a:lnTo>
                  <a:lnTo>
                    <a:pt x="397" y="734"/>
                  </a:lnTo>
                  <a:lnTo>
                    <a:pt x="344" y="812"/>
                  </a:lnTo>
                  <a:lnTo>
                    <a:pt x="296" y="894"/>
                  </a:lnTo>
                  <a:lnTo>
                    <a:pt x="252" y="980"/>
                  </a:lnTo>
                  <a:lnTo>
                    <a:pt x="213" y="1067"/>
                  </a:lnTo>
                  <a:lnTo>
                    <a:pt x="180" y="1157"/>
                  </a:lnTo>
                  <a:lnTo>
                    <a:pt x="152" y="1251"/>
                  </a:lnTo>
                  <a:lnTo>
                    <a:pt x="131" y="1346"/>
                  </a:lnTo>
                  <a:lnTo>
                    <a:pt x="115" y="1444"/>
                  </a:lnTo>
                  <a:lnTo>
                    <a:pt x="105" y="1545"/>
                  </a:lnTo>
                  <a:lnTo>
                    <a:pt x="102" y="1646"/>
                  </a:lnTo>
                  <a:lnTo>
                    <a:pt x="105" y="1747"/>
                  </a:lnTo>
                  <a:lnTo>
                    <a:pt x="115" y="1847"/>
                  </a:lnTo>
                  <a:lnTo>
                    <a:pt x="131" y="1944"/>
                  </a:lnTo>
                  <a:lnTo>
                    <a:pt x="152" y="2040"/>
                  </a:lnTo>
                  <a:lnTo>
                    <a:pt x="180" y="2133"/>
                  </a:lnTo>
                  <a:lnTo>
                    <a:pt x="213" y="2224"/>
                  </a:lnTo>
                  <a:lnTo>
                    <a:pt x="252" y="2312"/>
                  </a:lnTo>
                  <a:lnTo>
                    <a:pt x="296" y="2397"/>
                  </a:lnTo>
                  <a:lnTo>
                    <a:pt x="344" y="2478"/>
                  </a:lnTo>
                  <a:lnTo>
                    <a:pt x="397" y="2557"/>
                  </a:lnTo>
                  <a:lnTo>
                    <a:pt x="455" y="2632"/>
                  </a:lnTo>
                  <a:lnTo>
                    <a:pt x="518" y="2703"/>
                  </a:lnTo>
                  <a:lnTo>
                    <a:pt x="583" y="2769"/>
                  </a:lnTo>
                  <a:lnTo>
                    <a:pt x="654" y="2832"/>
                  </a:lnTo>
                  <a:lnTo>
                    <a:pt x="728" y="2891"/>
                  </a:lnTo>
                  <a:lnTo>
                    <a:pt x="805" y="2945"/>
                  </a:lnTo>
                  <a:lnTo>
                    <a:pt x="887" y="2994"/>
                  </a:lnTo>
                  <a:lnTo>
                    <a:pt x="971" y="3038"/>
                  </a:lnTo>
                  <a:lnTo>
                    <a:pt x="1058" y="3077"/>
                  </a:lnTo>
                  <a:lnTo>
                    <a:pt x="1148" y="3110"/>
                  </a:lnTo>
                  <a:lnTo>
                    <a:pt x="1240" y="3138"/>
                  </a:lnTo>
                  <a:lnTo>
                    <a:pt x="1335" y="3160"/>
                  </a:lnTo>
                  <a:lnTo>
                    <a:pt x="1431" y="3176"/>
                  </a:lnTo>
                  <a:lnTo>
                    <a:pt x="1531" y="3186"/>
                  </a:lnTo>
                  <a:lnTo>
                    <a:pt x="1631" y="3189"/>
                  </a:lnTo>
                  <a:lnTo>
                    <a:pt x="1731" y="3186"/>
                  </a:lnTo>
                  <a:lnTo>
                    <a:pt x="1830" y="3176"/>
                  </a:lnTo>
                  <a:lnTo>
                    <a:pt x="1928" y="3160"/>
                  </a:lnTo>
                  <a:lnTo>
                    <a:pt x="2022" y="3138"/>
                  </a:lnTo>
                  <a:lnTo>
                    <a:pt x="2115" y="3110"/>
                  </a:lnTo>
                  <a:lnTo>
                    <a:pt x="2204" y="3077"/>
                  </a:lnTo>
                  <a:lnTo>
                    <a:pt x="2291" y="3038"/>
                  </a:lnTo>
                  <a:lnTo>
                    <a:pt x="2376" y="2994"/>
                  </a:lnTo>
                  <a:lnTo>
                    <a:pt x="2457" y="2945"/>
                  </a:lnTo>
                  <a:lnTo>
                    <a:pt x="2534" y="2891"/>
                  </a:lnTo>
                  <a:lnTo>
                    <a:pt x="2608" y="2832"/>
                  </a:lnTo>
                  <a:lnTo>
                    <a:pt x="2679" y="2769"/>
                  </a:lnTo>
                  <a:lnTo>
                    <a:pt x="2745" y="2703"/>
                  </a:lnTo>
                  <a:lnTo>
                    <a:pt x="2808" y="2632"/>
                  </a:lnTo>
                  <a:lnTo>
                    <a:pt x="2865" y="2557"/>
                  </a:lnTo>
                  <a:lnTo>
                    <a:pt x="2918" y="2478"/>
                  </a:lnTo>
                  <a:lnTo>
                    <a:pt x="2967" y="2397"/>
                  </a:lnTo>
                  <a:lnTo>
                    <a:pt x="3010" y="2312"/>
                  </a:lnTo>
                  <a:lnTo>
                    <a:pt x="3049" y="2224"/>
                  </a:lnTo>
                  <a:lnTo>
                    <a:pt x="3082" y="2133"/>
                  </a:lnTo>
                  <a:lnTo>
                    <a:pt x="3109" y="2040"/>
                  </a:lnTo>
                  <a:lnTo>
                    <a:pt x="3132" y="1944"/>
                  </a:lnTo>
                  <a:lnTo>
                    <a:pt x="3147" y="1847"/>
                  </a:lnTo>
                  <a:lnTo>
                    <a:pt x="3156" y="1747"/>
                  </a:lnTo>
                  <a:lnTo>
                    <a:pt x="3161" y="1646"/>
                  </a:lnTo>
                  <a:lnTo>
                    <a:pt x="3156" y="1545"/>
                  </a:lnTo>
                  <a:lnTo>
                    <a:pt x="3147" y="1444"/>
                  </a:lnTo>
                  <a:lnTo>
                    <a:pt x="3132" y="1346"/>
                  </a:lnTo>
                  <a:lnTo>
                    <a:pt x="3109" y="1251"/>
                  </a:lnTo>
                  <a:lnTo>
                    <a:pt x="3082" y="1157"/>
                  </a:lnTo>
                  <a:lnTo>
                    <a:pt x="3049" y="1067"/>
                  </a:lnTo>
                  <a:lnTo>
                    <a:pt x="3010" y="980"/>
                  </a:lnTo>
                  <a:lnTo>
                    <a:pt x="2967" y="894"/>
                  </a:lnTo>
                  <a:lnTo>
                    <a:pt x="2918" y="812"/>
                  </a:lnTo>
                  <a:lnTo>
                    <a:pt x="2865" y="734"/>
                  </a:lnTo>
                  <a:lnTo>
                    <a:pt x="2808" y="660"/>
                  </a:lnTo>
                  <a:lnTo>
                    <a:pt x="2745" y="588"/>
                  </a:lnTo>
                  <a:lnTo>
                    <a:pt x="2679" y="521"/>
                  </a:lnTo>
                  <a:lnTo>
                    <a:pt x="2608" y="458"/>
                  </a:lnTo>
                  <a:lnTo>
                    <a:pt x="2534" y="400"/>
                  </a:lnTo>
                  <a:lnTo>
                    <a:pt x="2457" y="347"/>
                  </a:lnTo>
                  <a:lnTo>
                    <a:pt x="2376" y="297"/>
                  </a:lnTo>
                  <a:lnTo>
                    <a:pt x="2291" y="254"/>
                  </a:lnTo>
                  <a:lnTo>
                    <a:pt x="2204" y="214"/>
                  </a:lnTo>
                  <a:lnTo>
                    <a:pt x="2115" y="181"/>
                  </a:lnTo>
                  <a:lnTo>
                    <a:pt x="2022" y="154"/>
                  </a:lnTo>
                  <a:lnTo>
                    <a:pt x="1928" y="132"/>
                  </a:lnTo>
                  <a:lnTo>
                    <a:pt x="1830" y="115"/>
                  </a:lnTo>
                  <a:lnTo>
                    <a:pt x="1731" y="106"/>
                  </a:lnTo>
                  <a:lnTo>
                    <a:pt x="1631" y="103"/>
                  </a:lnTo>
                  <a:close/>
                  <a:moveTo>
                    <a:pt x="1631" y="0"/>
                  </a:moveTo>
                  <a:lnTo>
                    <a:pt x="1631" y="0"/>
                  </a:lnTo>
                  <a:lnTo>
                    <a:pt x="1734" y="3"/>
                  </a:lnTo>
                  <a:lnTo>
                    <a:pt x="1836" y="12"/>
                  </a:lnTo>
                  <a:lnTo>
                    <a:pt x="1935" y="28"/>
                  </a:lnTo>
                  <a:lnTo>
                    <a:pt x="2033" y="49"/>
                  </a:lnTo>
                  <a:lnTo>
                    <a:pt x="2128" y="77"/>
                  </a:lnTo>
                  <a:lnTo>
                    <a:pt x="2220" y="110"/>
                  </a:lnTo>
                  <a:lnTo>
                    <a:pt x="2310" y="148"/>
                  </a:lnTo>
                  <a:lnTo>
                    <a:pt x="2397" y="193"/>
                  </a:lnTo>
                  <a:lnTo>
                    <a:pt x="2482" y="241"/>
                  </a:lnTo>
                  <a:lnTo>
                    <a:pt x="2563" y="294"/>
                  </a:lnTo>
                  <a:lnTo>
                    <a:pt x="2640" y="353"/>
                  </a:lnTo>
                  <a:lnTo>
                    <a:pt x="2714" y="415"/>
                  </a:lnTo>
                  <a:lnTo>
                    <a:pt x="2784" y="482"/>
                  </a:lnTo>
                  <a:lnTo>
                    <a:pt x="2851" y="552"/>
                  </a:lnTo>
                  <a:lnTo>
                    <a:pt x="2912" y="627"/>
                  </a:lnTo>
                  <a:lnTo>
                    <a:pt x="2969" y="705"/>
                  </a:lnTo>
                  <a:lnTo>
                    <a:pt x="3022" y="787"/>
                  </a:lnTo>
                  <a:lnTo>
                    <a:pt x="3071" y="871"/>
                  </a:lnTo>
                  <a:lnTo>
                    <a:pt x="3113" y="960"/>
                  </a:lnTo>
                  <a:lnTo>
                    <a:pt x="3152" y="1051"/>
                  </a:lnTo>
                  <a:lnTo>
                    <a:pt x="3185" y="1144"/>
                  </a:lnTo>
                  <a:lnTo>
                    <a:pt x="3212" y="1240"/>
                  </a:lnTo>
                  <a:lnTo>
                    <a:pt x="3233" y="1339"/>
                  </a:lnTo>
                  <a:lnTo>
                    <a:pt x="3250" y="1439"/>
                  </a:lnTo>
                  <a:lnTo>
                    <a:pt x="3259" y="1541"/>
                  </a:lnTo>
                  <a:lnTo>
                    <a:pt x="3262" y="1646"/>
                  </a:lnTo>
                  <a:lnTo>
                    <a:pt x="3259" y="1750"/>
                  </a:lnTo>
                  <a:lnTo>
                    <a:pt x="3250" y="1852"/>
                  </a:lnTo>
                  <a:lnTo>
                    <a:pt x="3233" y="1953"/>
                  </a:lnTo>
                  <a:lnTo>
                    <a:pt x="3212" y="2051"/>
                  </a:lnTo>
                  <a:lnTo>
                    <a:pt x="3185" y="2147"/>
                  </a:lnTo>
                  <a:lnTo>
                    <a:pt x="3152" y="2241"/>
                  </a:lnTo>
                  <a:lnTo>
                    <a:pt x="3113" y="2332"/>
                  </a:lnTo>
                  <a:lnTo>
                    <a:pt x="3071" y="2419"/>
                  </a:lnTo>
                  <a:lnTo>
                    <a:pt x="3022" y="2504"/>
                  </a:lnTo>
                  <a:lnTo>
                    <a:pt x="2969" y="2586"/>
                  </a:lnTo>
                  <a:lnTo>
                    <a:pt x="2912" y="2664"/>
                  </a:lnTo>
                  <a:lnTo>
                    <a:pt x="2851" y="2738"/>
                  </a:lnTo>
                  <a:lnTo>
                    <a:pt x="2784" y="2810"/>
                  </a:lnTo>
                  <a:lnTo>
                    <a:pt x="2714" y="2876"/>
                  </a:lnTo>
                  <a:lnTo>
                    <a:pt x="2640" y="2939"/>
                  </a:lnTo>
                  <a:lnTo>
                    <a:pt x="2563" y="2997"/>
                  </a:lnTo>
                  <a:lnTo>
                    <a:pt x="2482" y="3050"/>
                  </a:lnTo>
                  <a:lnTo>
                    <a:pt x="2397" y="3099"/>
                  </a:lnTo>
                  <a:lnTo>
                    <a:pt x="2310" y="3142"/>
                  </a:lnTo>
                  <a:lnTo>
                    <a:pt x="2220" y="3180"/>
                  </a:lnTo>
                  <a:lnTo>
                    <a:pt x="2128" y="3213"/>
                  </a:lnTo>
                  <a:lnTo>
                    <a:pt x="2033" y="3241"/>
                  </a:lnTo>
                  <a:lnTo>
                    <a:pt x="1935" y="3263"/>
                  </a:lnTo>
                  <a:lnTo>
                    <a:pt x="1836" y="3279"/>
                  </a:lnTo>
                  <a:lnTo>
                    <a:pt x="1734" y="3289"/>
                  </a:lnTo>
                  <a:lnTo>
                    <a:pt x="1631" y="3292"/>
                  </a:lnTo>
                  <a:lnTo>
                    <a:pt x="1528" y="3289"/>
                  </a:lnTo>
                  <a:lnTo>
                    <a:pt x="1426" y="3279"/>
                  </a:lnTo>
                  <a:lnTo>
                    <a:pt x="1327" y="3263"/>
                  </a:lnTo>
                  <a:lnTo>
                    <a:pt x="1230" y="3241"/>
                  </a:lnTo>
                  <a:lnTo>
                    <a:pt x="1135" y="3213"/>
                  </a:lnTo>
                  <a:lnTo>
                    <a:pt x="1042" y="3180"/>
                  </a:lnTo>
                  <a:lnTo>
                    <a:pt x="952" y="3142"/>
                  </a:lnTo>
                  <a:lnTo>
                    <a:pt x="865" y="3099"/>
                  </a:lnTo>
                  <a:lnTo>
                    <a:pt x="781" y="3050"/>
                  </a:lnTo>
                  <a:lnTo>
                    <a:pt x="699" y="2997"/>
                  </a:lnTo>
                  <a:lnTo>
                    <a:pt x="622" y="2939"/>
                  </a:lnTo>
                  <a:lnTo>
                    <a:pt x="547" y="2876"/>
                  </a:lnTo>
                  <a:lnTo>
                    <a:pt x="478" y="2810"/>
                  </a:lnTo>
                  <a:lnTo>
                    <a:pt x="411" y="2738"/>
                  </a:lnTo>
                  <a:lnTo>
                    <a:pt x="350" y="2664"/>
                  </a:lnTo>
                  <a:lnTo>
                    <a:pt x="293" y="2586"/>
                  </a:lnTo>
                  <a:lnTo>
                    <a:pt x="239" y="2504"/>
                  </a:lnTo>
                  <a:lnTo>
                    <a:pt x="191" y="2419"/>
                  </a:lnTo>
                  <a:lnTo>
                    <a:pt x="148" y="2332"/>
                  </a:lnTo>
                  <a:lnTo>
                    <a:pt x="109" y="2241"/>
                  </a:lnTo>
                  <a:lnTo>
                    <a:pt x="77" y="2147"/>
                  </a:lnTo>
                  <a:lnTo>
                    <a:pt x="50" y="2051"/>
                  </a:lnTo>
                  <a:lnTo>
                    <a:pt x="29" y="1953"/>
                  </a:lnTo>
                  <a:lnTo>
                    <a:pt x="13" y="1852"/>
                  </a:lnTo>
                  <a:lnTo>
                    <a:pt x="3" y="1750"/>
                  </a:lnTo>
                  <a:lnTo>
                    <a:pt x="0" y="1646"/>
                  </a:lnTo>
                  <a:lnTo>
                    <a:pt x="3" y="1541"/>
                  </a:lnTo>
                  <a:lnTo>
                    <a:pt x="13" y="1439"/>
                  </a:lnTo>
                  <a:lnTo>
                    <a:pt x="29" y="1339"/>
                  </a:lnTo>
                  <a:lnTo>
                    <a:pt x="50" y="1240"/>
                  </a:lnTo>
                  <a:lnTo>
                    <a:pt x="77" y="1144"/>
                  </a:lnTo>
                  <a:lnTo>
                    <a:pt x="109" y="1051"/>
                  </a:lnTo>
                  <a:lnTo>
                    <a:pt x="148" y="960"/>
                  </a:lnTo>
                  <a:lnTo>
                    <a:pt x="191" y="871"/>
                  </a:lnTo>
                  <a:lnTo>
                    <a:pt x="239" y="787"/>
                  </a:lnTo>
                  <a:lnTo>
                    <a:pt x="293" y="705"/>
                  </a:lnTo>
                  <a:lnTo>
                    <a:pt x="350" y="627"/>
                  </a:lnTo>
                  <a:lnTo>
                    <a:pt x="411" y="552"/>
                  </a:lnTo>
                  <a:lnTo>
                    <a:pt x="478" y="482"/>
                  </a:lnTo>
                  <a:lnTo>
                    <a:pt x="547" y="415"/>
                  </a:lnTo>
                  <a:lnTo>
                    <a:pt x="622" y="353"/>
                  </a:lnTo>
                  <a:lnTo>
                    <a:pt x="699" y="294"/>
                  </a:lnTo>
                  <a:lnTo>
                    <a:pt x="781" y="241"/>
                  </a:lnTo>
                  <a:lnTo>
                    <a:pt x="865" y="193"/>
                  </a:lnTo>
                  <a:lnTo>
                    <a:pt x="952" y="148"/>
                  </a:lnTo>
                  <a:lnTo>
                    <a:pt x="1042" y="110"/>
                  </a:lnTo>
                  <a:lnTo>
                    <a:pt x="1135" y="77"/>
                  </a:lnTo>
                  <a:lnTo>
                    <a:pt x="1230" y="49"/>
                  </a:lnTo>
                  <a:lnTo>
                    <a:pt x="1327" y="28"/>
                  </a:lnTo>
                  <a:lnTo>
                    <a:pt x="1426" y="12"/>
                  </a:lnTo>
                  <a:lnTo>
                    <a:pt x="1528" y="3"/>
                  </a:lnTo>
                  <a:lnTo>
                    <a:pt x="16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0"/>
            <p:cNvSpPr>
              <a:spLocks noEditPoints="1"/>
            </p:cNvSpPr>
            <p:nvPr/>
          </p:nvSpPr>
          <p:spPr bwMode="auto">
            <a:xfrm>
              <a:off x="4030" y="3472"/>
              <a:ext cx="140" cy="206"/>
            </a:xfrm>
            <a:custGeom>
              <a:avLst/>
              <a:gdLst>
                <a:gd name="T0" fmla="*/ 481 w 1122"/>
                <a:gd name="T1" fmla="*/ 1016 h 1646"/>
                <a:gd name="T2" fmla="*/ 470 w 1122"/>
                <a:gd name="T3" fmla="*/ 1125 h 1646"/>
                <a:gd name="T4" fmla="*/ 561 w 1122"/>
                <a:gd name="T5" fmla="*/ 1182 h 1646"/>
                <a:gd name="T6" fmla="*/ 653 w 1122"/>
                <a:gd name="T7" fmla="*/ 1125 h 1646"/>
                <a:gd name="T8" fmla="*/ 641 w 1122"/>
                <a:gd name="T9" fmla="*/ 1016 h 1646"/>
                <a:gd name="T10" fmla="*/ 561 w 1122"/>
                <a:gd name="T11" fmla="*/ 873 h 1646"/>
                <a:gd name="T12" fmla="*/ 705 w 1122"/>
                <a:gd name="T13" fmla="*/ 934 h 1646"/>
                <a:gd name="T14" fmla="*/ 765 w 1122"/>
                <a:gd name="T15" fmla="*/ 1080 h 1646"/>
                <a:gd name="T16" fmla="*/ 699 w 1122"/>
                <a:gd name="T17" fmla="*/ 1231 h 1646"/>
                <a:gd name="T18" fmla="*/ 609 w 1122"/>
                <a:gd name="T19" fmla="*/ 1354 h 1646"/>
                <a:gd name="T20" fmla="*/ 545 w 1122"/>
                <a:gd name="T21" fmla="*/ 1386 h 1646"/>
                <a:gd name="T22" fmla="*/ 510 w 1122"/>
                <a:gd name="T23" fmla="*/ 1278 h 1646"/>
                <a:gd name="T24" fmla="*/ 382 w 1122"/>
                <a:gd name="T25" fmla="*/ 1179 h 1646"/>
                <a:gd name="T26" fmla="*/ 368 w 1122"/>
                <a:gd name="T27" fmla="*/ 1015 h 1646"/>
                <a:gd name="T28" fmla="*/ 468 w 1122"/>
                <a:gd name="T29" fmla="*/ 897 h 1646"/>
                <a:gd name="T30" fmla="*/ 508 w 1122"/>
                <a:gd name="T31" fmla="*/ 619 h 1646"/>
                <a:gd name="T32" fmla="*/ 274 w 1122"/>
                <a:gd name="T33" fmla="*/ 718 h 1646"/>
                <a:gd name="T34" fmla="*/ 129 w 1122"/>
                <a:gd name="T35" fmla="*/ 924 h 1646"/>
                <a:gd name="T36" fmla="*/ 115 w 1122"/>
                <a:gd name="T37" fmla="*/ 1186 h 1646"/>
                <a:gd name="T38" fmla="*/ 237 w 1122"/>
                <a:gd name="T39" fmla="*/ 1407 h 1646"/>
                <a:gd name="T40" fmla="*/ 456 w 1122"/>
                <a:gd name="T41" fmla="*/ 1530 h 1646"/>
                <a:gd name="T42" fmla="*/ 715 w 1122"/>
                <a:gd name="T43" fmla="*/ 1516 h 1646"/>
                <a:gd name="T44" fmla="*/ 919 w 1122"/>
                <a:gd name="T45" fmla="*/ 1369 h 1646"/>
                <a:gd name="T46" fmla="*/ 1016 w 1122"/>
                <a:gd name="T47" fmla="*/ 1134 h 1646"/>
                <a:gd name="T48" fmla="*/ 973 w 1122"/>
                <a:gd name="T49" fmla="*/ 877 h 1646"/>
                <a:gd name="T50" fmla="*/ 807 w 1122"/>
                <a:gd name="T51" fmla="*/ 689 h 1646"/>
                <a:gd name="T52" fmla="*/ 561 w 1122"/>
                <a:gd name="T53" fmla="*/ 616 h 1646"/>
                <a:gd name="T54" fmla="*/ 359 w 1122"/>
                <a:gd name="T55" fmla="*/ 149 h 1646"/>
                <a:gd name="T56" fmla="*/ 174 w 1122"/>
                <a:gd name="T57" fmla="*/ 317 h 1646"/>
                <a:gd name="T58" fmla="*/ 103 w 1122"/>
                <a:gd name="T59" fmla="*/ 566 h 1646"/>
                <a:gd name="T60" fmla="*/ 253 w 1122"/>
                <a:gd name="T61" fmla="*/ 607 h 1646"/>
                <a:gd name="T62" fmla="*/ 505 w 1122"/>
                <a:gd name="T63" fmla="*/ 517 h 1646"/>
                <a:gd name="T64" fmla="*/ 775 w 1122"/>
                <a:gd name="T65" fmla="*/ 557 h 1646"/>
                <a:gd name="T66" fmla="*/ 988 w 1122"/>
                <a:gd name="T67" fmla="*/ 713 h 1646"/>
                <a:gd name="T68" fmla="*/ 993 w 1122"/>
                <a:gd name="T69" fmla="*/ 410 h 1646"/>
                <a:gd name="T70" fmla="*/ 848 w 1122"/>
                <a:gd name="T71" fmla="*/ 204 h 1646"/>
                <a:gd name="T72" fmla="*/ 614 w 1122"/>
                <a:gd name="T73" fmla="*/ 105 h 1646"/>
                <a:gd name="T74" fmla="*/ 728 w 1122"/>
                <a:gd name="T75" fmla="*/ 25 h 1646"/>
                <a:gd name="T76" fmla="*/ 958 w 1122"/>
                <a:gd name="T77" fmla="*/ 165 h 1646"/>
                <a:gd name="T78" fmla="*/ 1096 w 1122"/>
                <a:gd name="T79" fmla="*/ 397 h 1646"/>
                <a:gd name="T80" fmla="*/ 1119 w 1122"/>
                <a:gd name="T81" fmla="*/ 1132 h 1646"/>
                <a:gd name="T82" fmla="*/ 1027 w 1122"/>
                <a:gd name="T83" fmla="*/ 1393 h 1646"/>
                <a:gd name="T84" fmla="*/ 830 w 1122"/>
                <a:gd name="T85" fmla="*/ 1577 h 1646"/>
                <a:gd name="T86" fmla="*/ 561 w 1122"/>
                <a:gd name="T87" fmla="*/ 1646 h 1646"/>
                <a:gd name="T88" fmla="*/ 294 w 1122"/>
                <a:gd name="T89" fmla="*/ 1578 h 1646"/>
                <a:gd name="T90" fmla="*/ 96 w 1122"/>
                <a:gd name="T91" fmla="*/ 1396 h 1646"/>
                <a:gd name="T92" fmla="*/ 3 w 1122"/>
                <a:gd name="T93" fmla="*/ 1138 h 1646"/>
                <a:gd name="T94" fmla="*/ 0 w 1122"/>
                <a:gd name="T95" fmla="*/ 566 h 1646"/>
                <a:gd name="T96" fmla="*/ 68 w 1122"/>
                <a:gd name="T97" fmla="*/ 296 h 1646"/>
                <a:gd name="T98" fmla="*/ 248 w 1122"/>
                <a:gd name="T99" fmla="*/ 96 h 1646"/>
                <a:gd name="T100" fmla="*/ 504 w 1122"/>
                <a:gd name="T101" fmla="*/ 3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22" h="1646">
                  <a:moveTo>
                    <a:pt x="561" y="977"/>
                  </a:moveTo>
                  <a:lnTo>
                    <a:pt x="537" y="980"/>
                  </a:lnTo>
                  <a:lnTo>
                    <a:pt x="516" y="987"/>
                  </a:lnTo>
                  <a:lnTo>
                    <a:pt x="497" y="999"/>
                  </a:lnTo>
                  <a:lnTo>
                    <a:pt x="481" y="1016"/>
                  </a:lnTo>
                  <a:lnTo>
                    <a:pt x="470" y="1035"/>
                  </a:lnTo>
                  <a:lnTo>
                    <a:pt x="462" y="1056"/>
                  </a:lnTo>
                  <a:lnTo>
                    <a:pt x="459" y="1080"/>
                  </a:lnTo>
                  <a:lnTo>
                    <a:pt x="462" y="1104"/>
                  </a:lnTo>
                  <a:lnTo>
                    <a:pt x="470" y="1125"/>
                  </a:lnTo>
                  <a:lnTo>
                    <a:pt x="481" y="1144"/>
                  </a:lnTo>
                  <a:lnTo>
                    <a:pt x="497" y="1161"/>
                  </a:lnTo>
                  <a:lnTo>
                    <a:pt x="516" y="1172"/>
                  </a:lnTo>
                  <a:lnTo>
                    <a:pt x="537" y="1180"/>
                  </a:lnTo>
                  <a:lnTo>
                    <a:pt x="561" y="1182"/>
                  </a:lnTo>
                  <a:lnTo>
                    <a:pt x="584" y="1180"/>
                  </a:lnTo>
                  <a:lnTo>
                    <a:pt x="606" y="1172"/>
                  </a:lnTo>
                  <a:lnTo>
                    <a:pt x="624" y="1161"/>
                  </a:lnTo>
                  <a:lnTo>
                    <a:pt x="641" y="1144"/>
                  </a:lnTo>
                  <a:lnTo>
                    <a:pt x="653" y="1125"/>
                  </a:lnTo>
                  <a:lnTo>
                    <a:pt x="660" y="1104"/>
                  </a:lnTo>
                  <a:lnTo>
                    <a:pt x="663" y="1080"/>
                  </a:lnTo>
                  <a:lnTo>
                    <a:pt x="660" y="1056"/>
                  </a:lnTo>
                  <a:lnTo>
                    <a:pt x="653" y="1035"/>
                  </a:lnTo>
                  <a:lnTo>
                    <a:pt x="641" y="1016"/>
                  </a:lnTo>
                  <a:lnTo>
                    <a:pt x="624" y="999"/>
                  </a:lnTo>
                  <a:lnTo>
                    <a:pt x="606" y="987"/>
                  </a:lnTo>
                  <a:lnTo>
                    <a:pt x="584" y="980"/>
                  </a:lnTo>
                  <a:lnTo>
                    <a:pt x="561" y="977"/>
                  </a:lnTo>
                  <a:close/>
                  <a:moveTo>
                    <a:pt x="561" y="873"/>
                  </a:moveTo>
                  <a:lnTo>
                    <a:pt x="595" y="877"/>
                  </a:lnTo>
                  <a:lnTo>
                    <a:pt x="625" y="885"/>
                  </a:lnTo>
                  <a:lnTo>
                    <a:pt x="655" y="897"/>
                  </a:lnTo>
                  <a:lnTo>
                    <a:pt x="682" y="914"/>
                  </a:lnTo>
                  <a:lnTo>
                    <a:pt x="705" y="934"/>
                  </a:lnTo>
                  <a:lnTo>
                    <a:pt x="726" y="958"/>
                  </a:lnTo>
                  <a:lnTo>
                    <a:pt x="742" y="985"/>
                  </a:lnTo>
                  <a:lnTo>
                    <a:pt x="754" y="1015"/>
                  </a:lnTo>
                  <a:lnTo>
                    <a:pt x="762" y="1047"/>
                  </a:lnTo>
                  <a:lnTo>
                    <a:pt x="765" y="1080"/>
                  </a:lnTo>
                  <a:lnTo>
                    <a:pt x="761" y="1115"/>
                  </a:lnTo>
                  <a:lnTo>
                    <a:pt x="753" y="1148"/>
                  </a:lnTo>
                  <a:lnTo>
                    <a:pt x="740" y="1179"/>
                  </a:lnTo>
                  <a:lnTo>
                    <a:pt x="722" y="1206"/>
                  </a:lnTo>
                  <a:lnTo>
                    <a:pt x="699" y="1231"/>
                  </a:lnTo>
                  <a:lnTo>
                    <a:pt x="672" y="1251"/>
                  </a:lnTo>
                  <a:lnTo>
                    <a:pt x="644" y="1267"/>
                  </a:lnTo>
                  <a:lnTo>
                    <a:pt x="612" y="1278"/>
                  </a:lnTo>
                  <a:lnTo>
                    <a:pt x="612" y="1337"/>
                  </a:lnTo>
                  <a:lnTo>
                    <a:pt x="609" y="1354"/>
                  </a:lnTo>
                  <a:lnTo>
                    <a:pt x="602" y="1367"/>
                  </a:lnTo>
                  <a:lnTo>
                    <a:pt x="592" y="1378"/>
                  </a:lnTo>
                  <a:lnTo>
                    <a:pt x="577" y="1386"/>
                  </a:lnTo>
                  <a:lnTo>
                    <a:pt x="561" y="1389"/>
                  </a:lnTo>
                  <a:lnTo>
                    <a:pt x="545" y="1386"/>
                  </a:lnTo>
                  <a:lnTo>
                    <a:pt x="531" y="1378"/>
                  </a:lnTo>
                  <a:lnTo>
                    <a:pt x="520" y="1367"/>
                  </a:lnTo>
                  <a:lnTo>
                    <a:pt x="513" y="1354"/>
                  </a:lnTo>
                  <a:lnTo>
                    <a:pt x="510" y="1337"/>
                  </a:lnTo>
                  <a:lnTo>
                    <a:pt x="510" y="1278"/>
                  </a:lnTo>
                  <a:lnTo>
                    <a:pt x="478" y="1267"/>
                  </a:lnTo>
                  <a:lnTo>
                    <a:pt x="449" y="1251"/>
                  </a:lnTo>
                  <a:lnTo>
                    <a:pt x="423" y="1231"/>
                  </a:lnTo>
                  <a:lnTo>
                    <a:pt x="400" y="1206"/>
                  </a:lnTo>
                  <a:lnTo>
                    <a:pt x="382" y="1179"/>
                  </a:lnTo>
                  <a:lnTo>
                    <a:pt x="369" y="1148"/>
                  </a:lnTo>
                  <a:lnTo>
                    <a:pt x="360" y="1115"/>
                  </a:lnTo>
                  <a:lnTo>
                    <a:pt x="357" y="1080"/>
                  </a:lnTo>
                  <a:lnTo>
                    <a:pt x="359" y="1047"/>
                  </a:lnTo>
                  <a:lnTo>
                    <a:pt x="368" y="1015"/>
                  </a:lnTo>
                  <a:lnTo>
                    <a:pt x="380" y="985"/>
                  </a:lnTo>
                  <a:lnTo>
                    <a:pt x="396" y="958"/>
                  </a:lnTo>
                  <a:lnTo>
                    <a:pt x="417" y="934"/>
                  </a:lnTo>
                  <a:lnTo>
                    <a:pt x="440" y="914"/>
                  </a:lnTo>
                  <a:lnTo>
                    <a:pt x="468" y="897"/>
                  </a:lnTo>
                  <a:lnTo>
                    <a:pt x="496" y="885"/>
                  </a:lnTo>
                  <a:lnTo>
                    <a:pt x="528" y="877"/>
                  </a:lnTo>
                  <a:lnTo>
                    <a:pt x="561" y="873"/>
                  </a:lnTo>
                  <a:close/>
                  <a:moveTo>
                    <a:pt x="561" y="616"/>
                  </a:moveTo>
                  <a:lnTo>
                    <a:pt x="508" y="619"/>
                  </a:lnTo>
                  <a:lnTo>
                    <a:pt x="456" y="629"/>
                  </a:lnTo>
                  <a:lnTo>
                    <a:pt x="406" y="644"/>
                  </a:lnTo>
                  <a:lnTo>
                    <a:pt x="359" y="664"/>
                  </a:lnTo>
                  <a:lnTo>
                    <a:pt x="315" y="689"/>
                  </a:lnTo>
                  <a:lnTo>
                    <a:pt x="274" y="718"/>
                  </a:lnTo>
                  <a:lnTo>
                    <a:pt x="237" y="753"/>
                  </a:lnTo>
                  <a:lnTo>
                    <a:pt x="203" y="790"/>
                  </a:lnTo>
                  <a:lnTo>
                    <a:pt x="174" y="832"/>
                  </a:lnTo>
                  <a:lnTo>
                    <a:pt x="149" y="877"/>
                  </a:lnTo>
                  <a:lnTo>
                    <a:pt x="129" y="924"/>
                  </a:lnTo>
                  <a:lnTo>
                    <a:pt x="115" y="974"/>
                  </a:lnTo>
                  <a:lnTo>
                    <a:pt x="106" y="1026"/>
                  </a:lnTo>
                  <a:lnTo>
                    <a:pt x="103" y="1080"/>
                  </a:lnTo>
                  <a:lnTo>
                    <a:pt x="106" y="1134"/>
                  </a:lnTo>
                  <a:lnTo>
                    <a:pt x="115" y="1186"/>
                  </a:lnTo>
                  <a:lnTo>
                    <a:pt x="129" y="1236"/>
                  </a:lnTo>
                  <a:lnTo>
                    <a:pt x="149" y="1283"/>
                  </a:lnTo>
                  <a:lnTo>
                    <a:pt x="174" y="1328"/>
                  </a:lnTo>
                  <a:lnTo>
                    <a:pt x="203" y="1369"/>
                  </a:lnTo>
                  <a:lnTo>
                    <a:pt x="237" y="1407"/>
                  </a:lnTo>
                  <a:lnTo>
                    <a:pt x="274" y="1441"/>
                  </a:lnTo>
                  <a:lnTo>
                    <a:pt x="315" y="1470"/>
                  </a:lnTo>
                  <a:lnTo>
                    <a:pt x="359" y="1496"/>
                  </a:lnTo>
                  <a:lnTo>
                    <a:pt x="406" y="1516"/>
                  </a:lnTo>
                  <a:lnTo>
                    <a:pt x="456" y="1530"/>
                  </a:lnTo>
                  <a:lnTo>
                    <a:pt x="508" y="1540"/>
                  </a:lnTo>
                  <a:lnTo>
                    <a:pt x="561" y="1543"/>
                  </a:lnTo>
                  <a:lnTo>
                    <a:pt x="614" y="1540"/>
                  </a:lnTo>
                  <a:lnTo>
                    <a:pt x="666" y="1530"/>
                  </a:lnTo>
                  <a:lnTo>
                    <a:pt x="715" y="1516"/>
                  </a:lnTo>
                  <a:lnTo>
                    <a:pt x="762" y="1496"/>
                  </a:lnTo>
                  <a:lnTo>
                    <a:pt x="807" y="1470"/>
                  </a:lnTo>
                  <a:lnTo>
                    <a:pt x="848" y="1441"/>
                  </a:lnTo>
                  <a:lnTo>
                    <a:pt x="885" y="1407"/>
                  </a:lnTo>
                  <a:lnTo>
                    <a:pt x="919" y="1369"/>
                  </a:lnTo>
                  <a:lnTo>
                    <a:pt x="949" y="1328"/>
                  </a:lnTo>
                  <a:lnTo>
                    <a:pt x="973" y="1283"/>
                  </a:lnTo>
                  <a:lnTo>
                    <a:pt x="993" y="1236"/>
                  </a:lnTo>
                  <a:lnTo>
                    <a:pt x="1008" y="1186"/>
                  </a:lnTo>
                  <a:lnTo>
                    <a:pt x="1016" y="1134"/>
                  </a:lnTo>
                  <a:lnTo>
                    <a:pt x="1019" y="1080"/>
                  </a:lnTo>
                  <a:lnTo>
                    <a:pt x="1016" y="1026"/>
                  </a:lnTo>
                  <a:lnTo>
                    <a:pt x="1008" y="974"/>
                  </a:lnTo>
                  <a:lnTo>
                    <a:pt x="993" y="924"/>
                  </a:lnTo>
                  <a:lnTo>
                    <a:pt x="973" y="877"/>
                  </a:lnTo>
                  <a:lnTo>
                    <a:pt x="949" y="832"/>
                  </a:lnTo>
                  <a:lnTo>
                    <a:pt x="919" y="790"/>
                  </a:lnTo>
                  <a:lnTo>
                    <a:pt x="885" y="753"/>
                  </a:lnTo>
                  <a:lnTo>
                    <a:pt x="848" y="718"/>
                  </a:lnTo>
                  <a:lnTo>
                    <a:pt x="807" y="689"/>
                  </a:lnTo>
                  <a:lnTo>
                    <a:pt x="762" y="664"/>
                  </a:lnTo>
                  <a:lnTo>
                    <a:pt x="715" y="644"/>
                  </a:lnTo>
                  <a:lnTo>
                    <a:pt x="666" y="629"/>
                  </a:lnTo>
                  <a:lnTo>
                    <a:pt x="614" y="619"/>
                  </a:lnTo>
                  <a:lnTo>
                    <a:pt x="561" y="616"/>
                  </a:lnTo>
                  <a:close/>
                  <a:moveTo>
                    <a:pt x="561" y="102"/>
                  </a:moveTo>
                  <a:lnTo>
                    <a:pt x="508" y="105"/>
                  </a:lnTo>
                  <a:lnTo>
                    <a:pt x="456" y="114"/>
                  </a:lnTo>
                  <a:lnTo>
                    <a:pt x="406" y="129"/>
                  </a:lnTo>
                  <a:lnTo>
                    <a:pt x="359" y="149"/>
                  </a:lnTo>
                  <a:lnTo>
                    <a:pt x="315" y="174"/>
                  </a:lnTo>
                  <a:lnTo>
                    <a:pt x="274" y="204"/>
                  </a:lnTo>
                  <a:lnTo>
                    <a:pt x="237" y="238"/>
                  </a:lnTo>
                  <a:lnTo>
                    <a:pt x="203" y="275"/>
                  </a:lnTo>
                  <a:lnTo>
                    <a:pt x="174" y="317"/>
                  </a:lnTo>
                  <a:lnTo>
                    <a:pt x="149" y="362"/>
                  </a:lnTo>
                  <a:lnTo>
                    <a:pt x="129" y="410"/>
                  </a:lnTo>
                  <a:lnTo>
                    <a:pt x="115" y="459"/>
                  </a:lnTo>
                  <a:lnTo>
                    <a:pt x="106" y="512"/>
                  </a:lnTo>
                  <a:lnTo>
                    <a:pt x="103" y="566"/>
                  </a:lnTo>
                  <a:lnTo>
                    <a:pt x="103" y="755"/>
                  </a:lnTo>
                  <a:lnTo>
                    <a:pt x="134" y="713"/>
                  </a:lnTo>
                  <a:lnTo>
                    <a:pt x="171" y="674"/>
                  </a:lnTo>
                  <a:lnTo>
                    <a:pt x="210" y="639"/>
                  </a:lnTo>
                  <a:lnTo>
                    <a:pt x="253" y="607"/>
                  </a:lnTo>
                  <a:lnTo>
                    <a:pt x="299" y="580"/>
                  </a:lnTo>
                  <a:lnTo>
                    <a:pt x="347" y="557"/>
                  </a:lnTo>
                  <a:lnTo>
                    <a:pt x="397" y="539"/>
                  </a:lnTo>
                  <a:lnTo>
                    <a:pt x="450" y="525"/>
                  </a:lnTo>
                  <a:lnTo>
                    <a:pt x="505" y="517"/>
                  </a:lnTo>
                  <a:lnTo>
                    <a:pt x="561" y="514"/>
                  </a:lnTo>
                  <a:lnTo>
                    <a:pt x="617" y="517"/>
                  </a:lnTo>
                  <a:lnTo>
                    <a:pt x="671" y="525"/>
                  </a:lnTo>
                  <a:lnTo>
                    <a:pt x="725" y="539"/>
                  </a:lnTo>
                  <a:lnTo>
                    <a:pt x="775" y="557"/>
                  </a:lnTo>
                  <a:lnTo>
                    <a:pt x="824" y="580"/>
                  </a:lnTo>
                  <a:lnTo>
                    <a:pt x="869" y="607"/>
                  </a:lnTo>
                  <a:lnTo>
                    <a:pt x="912" y="639"/>
                  </a:lnTo>
                  <a:lnTo>
                    <a:pt x="952" y="674"/>
                  </a:lnTo>
                  <a:lnTo>
                    <a:pt x="988" y="713"/>
                  </a:lnTo>
                  <a:lnTo>
                    <a:pt x="1019" y="755"/>
                  </a:lnTo>
                  <a:lnTo>
                    <a:pt x="1019" y="566"/>
                  </a:lnTo>
                  <a:lnTo>
                    <a:pt x="1016" y="512"/>
                  </a:lnTo>
                  <a:lnTo>
                    <a:pt x="1008" y="459"/>
                  </a:lnTo>
                  <a:lnTo>
                    <a:pt x="993" y="410"/>
                  </a:lnTo>
                  <a:lnTo>
                    <a:pt x="973" y="362"/>
                  </a:lnTo>
                  <a:lnTo>
                    <a:pt x="949" y="317"/>
                  </a:lnTo>
                  <a:lnTo>
                    <a:pt x="919" y="275"/>
                  </a:lnTo>
                  <a:lnTo>
                    <a:pt x="885" y="238"/>
                  </a:lnTo>
                  <a:lnTo>
                    <a:pt x="848" y="204"/>
                  </a:lnTo>
                  <a:lnTo>
                    <a:pt x="807" y="174"/>
                  </a:lnTo>
                  <a:lnTo>
                    <a:pt x="762" y="149"/>
                  </a:lnTo>
                  <a:lnTo>
                    <a:pt x="715" y="129"/>
                  </a:lnTo>
                  <a:lnTo>
                    <a:pt x="666" y="114"/>
                  </a:lnTo>
                  <a:lnTo>
                    <a:pt x="614" y="105"/>
                  </a:lnTo>
                  <a:lnTo>
                    <a:pt x="561" y="102"/>
                  </a:lnTo>
                  <a:close/>
                  <a:moveTo>
                    <a:pt x="561" y="0"/>
                  </a:moveTo>
                  <a:lnTo>
                    <a:pt x="618" y="3"/>
                  </a:lnTo>
                  <a:lnTo>
                    <a:pt x="674" y="11"/>
                  </a:lnTo>
                  <a:lnTo>
                    <a:pt x="728" y="25"/>
                  </a:lnTo>
                  <a:lnTo>
                    <a:pt x="779" y="44"/>
                  </a:lnTo>
                  <a:lnTo>
                    <a:pt x="828" y="68"/>
                  </a:lnTo>
                  <a:lnTo>
                    <a:pt x="874" y="96"/>
                  </a:lnTo>
                  <a:lnTo>
                    <a:pt x="918" y="129"/>
                  </a:lnTo>
                  <a:lnTo>
                    <a:pt x="958" y="165"/>
                  </a:lnTo>
                  <a:lnTo>
                    <a:pt x="994" y="205"/>
                  </a:lnTo>
                  <a:lnTo>
                    <a:pt x="1025" y="249"/>
                  </a:lnTo>
                  <a:lnTo>
                    <a:pt x="1054" y="296"/>
                  </a:lnTo>
                  <a:lnTo>
                    <a:pt x="1078" y="345"/>
                  </a:lnTo>
                  <a:lnTo>
                    <a:pt x="1096" y="397"/>
                  </a:lnTo>
                  <a:lnTo>
                    <a:pt x="1110" y="451"/>
                  </a:lnTo>
                  <a:lnTo>
                    <a:pt x="1119" y="508"/>
                  </a:lnTo>
                  <a:lnTo>
                    <a:pt x="1122" y="566"/>
                  </a:lnTo>
                  <a:lnTo>
                    <a:pt x="1122" y="1132"/>
                  </a:lnTo>
                  <a:lnTo>
                    <a:pt x="1119" y="1132"/>
                  </a:lnTo>
                  <a:lnTo>
                    <a:pt x="1111" y="1188"/>
                  </a:lnTo>
                  <a:lnTo>
                    <a:pt x="1098" y="1243"/>
                  </a:lnTo>
                  <a:lnTo>
                    <a:pt x="1079" y="1296"/>
                  </a:lnTo>
                  <a:lnTo>
                    <a:pt x="1056" y="1345"/>
                  </a:lnTo>
                  <a:lnTo>
                    <a:pt x="1027" y="1393"/>
                  </a:lnTo>
                  <a:lnTo>
                    <a:pt x="996" y="1437"/>
                  </a:lnTo>
                  <a:lnTo>
                    <a:pt x="960" y="1478"/>
                  </a:lnTo>
                  <a:lnTo>
                    <a:pt x="920" y="1515"/>
                  </a:lnTo>
                  <a:lnTo>
                    <a:pt x="876" y="1548"/>
                  </a:lnTo>
                  <a:lnTo>
                    <a:pt x="830" y="1577"/>
                  </a:lnTo>
                  <a:lnTo>
                    <a:pt x="781" y="1600"/>
                  </a:lnTo>
                  <a:lnTo>
                    <a:pt x="729" y="1620"/>
                  </a:lnTo>
                  <a:lnTo>
                    <a:pt x="674" y="1633"/>
                  </a:lnTo>
                  <a:lnTo>
                    <a:pt x="619" y="1643"/>
                  </a:lnTo>
                  <a:lnTo>
                    <a:pt x="561" y="1646"/>
                  </a:lnTo>
                  <a:lnTo>
                    <a:pt x="504" y="1643"/>
                  </a:lnTo>
                  <a:lnTo>
                    <a:pt x="448" y="1635"/>
                  </a:lnTo>
                  <a:lnTo>
                    <a:pt x="394" y="1620"/>
                  </a:lnTo>
                  <a:lnTo>
                    <a:pt x="343" y="1601"/>
                  </a:lnTo>
                  <a:lnTo>
                    <a:pt x="294" y="1578"/>
                  </a:lnTo>
                  <a:lnTo>
                    <a:pt x="248" y="1549"/>
                  </a:lnTo>
                  <a:lnTo>
                    <a:pt x="205" y="1517"/>
                  </a:lnTo>
                  <a:lnTo>
                    <a:pt x="165" y="1480"/>
                  </a:lnTo>
                  <a:lnTo>
                    <a:pt x="128" y="1439"/>
                  </a:lnTo>
                  <a:lnTo>
                    <a:pt x="96" y="1396"/>
                  </a:lnTo>
                  <a:lnTo>
                    <a:pt x="68" y="1349"/>
                  </a:lnTo>
                  <a:lnTo>
                    <a:pt x="44" y="1300"/>
                  </a:lnTo>
                  <a:lnTo>
                    <a:pt x="26" y="1248"/>
                  </a:lnTo>
                  <a:lnTo>
                    <a:pt x="11" y="1194"/>
                  </a:lnTo>
                  <a:lnTo>
                    <a:pt x="3" y="1138"/>
                  </a:lnTo>
                  <a:lnTo>
                    <a:pt x="0" y="1080"/>
                  </a:lnTo>
                  <a:lnTo>
                    <a:pt x="0" y="616"/>
                  </a:lnTo>
                  <a:lnTo>
                    <a:pt x="4" y="616"/>
                  </a:lnTo>
                  <a:lnTo>
                    <a:pt x="2" y="591"/>
                  </a:lnTo>
                  <a:lnTo>
                    <a:pt x="0" y="566"/>
                  </a:lnTo>
                  <a:lnTo>
                    <a:pt x="3" y="508"/>
                  </a:lnTo>
                  <a:lnTo>
                    <a:pt x="11" y="451"/>
                  </a:lnTo>
                  <a:lnTo>
                    <a:pt x="26" y="397"/>
                  </a:lnTo>
                  <a:lnTo>
                    <a:pt x="44" y="345"/>
                  </a:lnTo>
                  <a:lnTo>
                    <a:pt x="68" y="296"/>
                  </a:lnTo>
                  <a:lnTo>
                    <a:pt x="96" y="249"/>
                  </a:lnTo>
                  <a:lnTo>
                    <a:pt x="128" y="205"/>
                  </a:lnTo>
                  <a:lnTo>
                    <a:pt x="165" y="165"/>
                  </a:lnTo>
                  <a:lnTo>
                    <a:pt x="205" y="129"/>
                  </a:lnTo>
                  <a:lnTo>
                    <a:pt x="248" y="96"/>
                  </a:lnTo>
                  <a:lnTo>
                    <a:pt x="294" y="68"/>
                  </a:lnTo>
                  <a:lnTo>
                    <a:pt x="343" y="44"/>
                  </a:lnTo>
                  <a:lnTo>
                    <a:pt x="394" y="25"/>
                  </a:lnTo>
                  <a:lnTo>
                    <a:pt x="448" y="11"/>
                  </a:lnTo>
                  <a:lnTo>
                    <a:pt x="504" y="3"/>
                  </a:lnTo>
                  <a:lnTo>
                    <a:pt x="5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23"/>
          <p:cNvGrpSpPr>
            <a:grpSpLocks noChangeAspect="1"/>
          </p:cNvGrpSpPr>
          <p:nvPr/>
        </p:nvGrpSpPr>
        <p:grpSpPr bwMode="auto">
          <a:xfrm>
            <a:off x="8776556" y="5366203"/>
            <a:ext cx="647700" cy="654050"/>
            <a:chOff x="5457" y="3365"/>
            <a:chExt cx="408" cy="412"/>
          </a:xfrm>
          <a:solidFill>
            <a:schemeClr val="bg1"/>
          </a:solidFill>
        </p:grpSpPr>
        <p:sp>
          <p:nvSpPr>
            <p:cNvPr id="77" name="Freeform 25"/>
            <p:cNvSpPr>
              <a:spLocks noEditPoints="1"/>
            </p:cNvSpPr>
            <p:nvPr/>
          </p:nvSpPr>
          <p:spPr bwMode="auto">
            <a:xfrm>
              <a:off x="5457" y="3365"/>
              <a:ext cx="408" cy="412"/>
            </a:xfrm>
            <a:custGeom>
              <a:avLst/>
              <a:gdLst>
                <a:gd name="T0" fmla="*/ 1335 w 3262"/>
                <a:gd name="T1" fmla="*/ 132 h 3292"/>
                <a:gd name="T2" fmla="*/ 971 w 3262"/>
                <a:gd name="T3" fmla="*/ 254 h 3292"/>
                <a:gd name="T4" fmla="*/ 654 w 3262"/>
                <a:gd name="T5" fmla="*/ 458 h 3292"/>
                <a:gd name="T6" fmla="*/ 397 w 3262"/>
                <a:gd name="T7" fmla="*/ 734 h 3292"/>
                <a:gd name="T8" fmla="*/ 213 w 3262"/>
                <a:gd name="T9" fmla="*/ 1067 h 3292"/>
                <a:gd name="T10" fmla="*/ 115 w 3262"/>
                <a:gd name="T11" fmla="*/ 1444 h 3292"/>
                <a:gd name="T12" fmla="*/ 115 w 3262"/>
                <a:gd name="T13" fmla="*/ 1847 h 3292"/>
                <a:gd name="T14" fmla="*/ 213 w 3262"/>
                <a:gd name="T15" fmla="*/ 2224 h 3292"/>
                <a:gd name="T16" fmla="*/ 397 w 3262"/>
                <a:gd name="T17" fmla="*/ 2557 h 3292"/>
                <a:gd name="T18" fmla="*/ 654 w 3262"/>
                <a:gd name="T19" fmla="*/ 2832 h 3292"/>
                <a:gd name="T20" fmla="*/ 971 w 3262"/>
                <a:gd name="T21" fmla="*/ 3038 h 3292"/>
                <a:gd name="T22" fmla="*/ 1335 w 3262"/>
                <a:gd name="T23" fmla="*/ 3160 h 3292"/>
                <a:gd name="T24" fmla="*/ 1731 w 3262"/>
                <a:gd name="T25" fmla="*/ 3186 h 3292"/>
                <a:gd name="T26" fmla="*/ 2115 w 3262"/>
                <a:gd name="T27" fmla="*/ 3110 h 3292"/>
                <a:gd name="T28" fmla="*/ 2457 w 3262"/>
                <a:gd name="T29" fmla="*/ 2945 h 3292"/>
                <a:gd name="T30" fmla="*/ 2745 w 3262"/>
                <a:gd name="T31" fmla="*/ 2703 h 3292"/>
                <a:gd name="T32" fmla="*/ 2967 w 3262"/>
                <a:gd name="T33" fmla="*/ 2397 h 3292"/>
                <a:gd name="T34" fmla="*/ 3109 w 3262"/>
                <a:gd name="T35" fmla="*/ 2040 h 3292"/>
                <a:gd name="T36" fmla="*/ 3161 w 3262"/>
                <a:gd name="T37" fmla="*/ 1646 h 3292"/>
                <a:gd name="T38" fmla="*/ 3109 w 3262"/>
                <a:gd name="T39" fmla="*/ 1251 h 3292"/>
                <a:gd name="T40" fmla="*/ 2967 w 3262"/>
                <a:gd name="T41" fmla="*/ 894 h 3292"/>
                <a:gd name="T42" fmla="*/ 2745 w 3262"/>
                <a:gd name="T43" fmla="*/ 588 h 3292"/>
                <a:gd name="T44" fmla="*/ 2457 w 3262"/>
                <a:gd name="T45" fmla="*/ 347 h 3292"/>
                <a:gd name="T46" fmla="*/ 2115 w 3262"/>
                <a:gd name="T47" fmla="*/ 181 h 3292"/>
                <a:gd name="T48" fmla="*/ 1731 w 3262"/>
                <a:gd name="T49" fmla="*/ 106 h 3292"/>
                <a:gd name="T50" fmla="*/ 1734 w 3262"/>
                <a:gd name="T51" fmla="*/ 3 h 3292"/>
                <a:gd name="T52" fmla="*/ 2128 w 3262"/>
                <a:gd name="T53" fmla="*/ 77 h 3292"/>
                <a:gd name="T54" fmla="*/ 2482 w 3262"/>
                <a:gd name="T55" fmla="*/ 241 h 3292"/>
                <a:gd name="T56" fmla="*/ 2784 w 3262"/>
                <a:gd name="T57" fmla="*/ 482 h 3292"/>
                <a:gd name="T58" fmla="*/ 3022 w 3262"/>
                <a:gd name="T59" fmla="*/ 787 h 3292"/>
                <a:gd name="T60" fmla="*/ 3185 w 3262"/>
                <a:gd name="T61" fmla="*/ 1144 h 3292"/>
                <a:gd name="T62" fmla="*/ 3259 w 3262"/>
                <a:gd name="T63" fmla="*/ 1541 h 3292"/>
                <a:gd name="T64" fmla="*/ 3233 w 3262"/>
                <a:gd name="T65" fmla="*/ 1953 h 3292"/>
                <a:gd name="T66" fmla="*/ 3113 w 3262"/>
                <a:gd name="T67" fmla="*/ 2332 h 3292"/>
                <a:gd name="T68" fmla="*/ 2912 w 3262"/>
                <a:gd name="T69" fmla="*/ 2664 h 3292"/>
                <a:gd name="T70" fmla="*/ 2640 w 3262"/>
                <a:gd name="T71" fmla="*/ 2939 h 3292"/>
                <a:gd name="T72" fmla="*/ 2310 w 3262"/>
                <a:gd name="T73" fmla="*/ 3142 h 3292"/>
                <a:gd name="T74" fmla="*/ 1935 w 3262"/>
                <a:gd name="T75" fmla="*/ 3263 h 3292"/>
                <a:gd name="T76" fmla="*/ 1528 w 3262"/>
                <a:gd name="T77" fmla="*/ 3289 h 3292"/>
                <a:gd name="T78" fmla="*/ 1135 w 3262"/>
                <a:gd name="T79" fmla="*/ 3213 h 3292"/>
                <a:gd name="T80" fmla="*/ 781 w 3262"/>
                <a:gd name="T81" fmla="*/ 3050 h 3292"/>
                <a:gd name="T82" fmla="*/ 478 w 3262"/>
                <a:gd name="T83" fmla="*/ 2810 h 3292"/>
                <a:gd name="T84" fmla="*/ 239 w 3262"/>
                <a:gd name="T85" fmla="*/ 2504 h 3292"/>
                <a:gd name="T86" fmla="*/ 77 w 3262"/>
                <a:gd name="T87" fmla="*/ 2147 h 3292"/>
                <a:gd name="T88" fmla="*/ 3 w 3262"/>
                <a:gd name="T89" fmla="*/ 1750 h 3292"/>
                <a:gd name="T90" fmla="*/ 29 w 3262"/>
                <a:gd name="T91" fmla="*/ 1339 h 3292"/>
                <a:gd name="T92" fmla="*/ 148 w 3262"/>
                <a:gd name="T93" fmla="*/ 960 h 3292"/>
                <a:gd name="T94" fmla="*/ 350 w 3262"/>
                <a:gd name="T95" fmla="*/ 627 h 3292"/>
                <a:gd name="T96" fmla="*/ 622 w 3262"/>
                <a:gd name="T97" fmla="*/ 353 h 3292"/>
                <a:gd name="T98" fmla="*/ 952 w 3262"/>
                <a:gd name="T99" fmla="*/ 148 h 3292"/>
                <a:gd name="T100" fmla="*/ 1327 w 3262"/>
                <a:gd name="T101" fmla="*/ 28 h 3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62" h="3292">
                  <a:moveTo>
                    <a:pt x="1631" y="103"/>
                  </a:moveTo>
                  <a:lnTo>
                    <a:pt x="1531" y="106"/>
                  </a:lnTo>
                  <a:lnTo>
                    <a:pt x="1431" y="115"/>
                  </a:lnTo>
                  <a:lnTo>
                    <a:pt x="1335" y="132"/>
                  </a:lnTo>
                  <a:lnTo>
                    <a:pt x="1240" y="154"/>
                  </a:lnTo>
                  <a:lnTo>
                    <a:pt x="1148" y="181"/>
                  </a:lnTo>
                  <a:lnTo>
                    <a:pt x="1058" y="214"/>
                  </a:lnTo>
                  <a:lnTo>
                    <a:pt x="971" y="254"/>
                  </a:lnTo>
                  <a:lnTo>
                    <a:pt x="887" y="297"/>
                  </a:lnTo>
                  <a:lnTo>
                    <a:pt x="805" y="347"/>
                  </a:lnTo>
                  <a:lnTo>
                    <a:pt x="728" y="400"/>
                  </a:lnTo>
                  <a:lnTo>
                    <a:pt x="654" y="458"/>
                  </a:lnTo>
                  <a:lnTo>
                    <a:pt x="583" y="521"/>
                  </a:lnTo>
                  <a:lnTo>
                    <a:pt x="518" y="588"/>
                  </a:lnTo>
                  <a:lnTo>
                    <a:pt x="455" y="660"/>
                  </a:lnTo>
                  <a:lnTo>
                    <a:pt x="397" y="734"/>
                  </a:lnTo>
                  <a:lnTo>
                    <a:pt x="344" y="812"/>
                  </a:lnTo>
                  <a:lnTo>
                    <a:pt x="296" y="894"/>
                  </a:lnTo>
                  <a:lnTo>
                    <a:pt x="252" y="980"/>
                  </a:lnTo>
                  <a:lnTo>
                    <a:pt x="213" y="1067"/>
                  </a:lnTo>
                  <a:lnTo>
                    <a:pt x="180" y="1157"/>
                  </a:lnTo>
                  <a:lnTo>
                    <a:pt x="152" y="1251"/>
                  </a:lnTo>
                  <a:lnTo>
                    <a:pt x="131" y="1346"/>
                  </a:lnTo>
                  <a:lnTo>
                    <a:pt x="115" y="1444"/>
                  </a:lnTo>
                  <a:lnTo>
                    <a:pt x="105" y="1545"/>
                  </a:lnTo>
                  <a:lnTo>
                    <a:pt x="102" y="1646"/>
                  </a:lnTo>
                  <a:lnTo>
                    <a:pt x="105" y="1747"/>
                  </a:lnTo>
                  <a:lnTo>
                    <a:pt x="115" y="1847"/>
                  </a:lnTo>
                  <a:lnTo>
                    <a:pt x="131" y="1944"/>
                  </a:lnTo>
                  <a:lnTo>
                    <a:pt x="152" y="2040"/>
                  </a:lnTo>
                  <a:lnTo>
                    <a:pt x="180" y="2133"/>
                  </a:lnTo>
                  <a:lnTo>
                    <a:pt x="213" y="2224"/>
                  </a:lnTo>
                  <a:lnTo>
                    <a:pt x="252" y="2312"/>
                  </a:lnTo>
                  <a:lnTo>
                    <a:pt x="296" y="2397"/>
                  </a:lnTo>
                  <a:lnTo>
                    <a:pt x="344" y="2478"/>
                  </a:lnTo>
                  <a:lnTo>
                    <a:pt x="397" y="2557"/>
                  </a:lnTo>
                  <a:lnTo>
                    <a:pt x="455" y="2632"/>
                  </a:lnTo>
                  <a:lnTo>
                    <a:pt x="518" y="2703"/>
                  </a:lnTo>
                  <a:lnTo>
                    <a:pt x="583" y="2769"/>
                  </a:lnTo>
                  <a:lnTo>
                    <a:pt x="654" y="2832"/>
                  </a:lnTo>
                  <a:lnTo>
                    <a:pt x="728" y="2891"/>
                  </a:lnTo>
                  <a:lnTo>
                    <a:pt x="805" y="2945"/>
                  </a:lnTo>
                  <a:lnTo>
                    <a:pt x="887" y="2994"/>
                  </a:lnTo>
                  <a:lnTo>
                    <a:pt x="971" y="3038"/>
                  </a:lnTo>
                  <a:lnTo>
                    <a:pt x="1058" y="3077"/>
                  </a:lnTo>
                  <a:lnTo>
                    <a:pt x="1148" y="3110"/>
                  </a:lnTo>
                  <a:lnTo>
                    <a:pt x="1240" y="3138"/>
                  </a:lnTo>
                  <a:lnTo>
                    <a:pt x="1335" y="3160"/>
                  </a:lnTo>
                  <a:lnTo>
                    <a:pt x="1431" y="3176"/>
                  </a:lnTo>
                  <a:lnTo>
                    <a:pt x="1531" y="3186"/>
                  </a:lnTo>
                  <a:lnTo>
                    <a:pt x="1631" y="3189"/>
                  </a:lnTo>
                  <a:lnTo>
                    <a:pt x="1731" y="3186"/>
                  </a:lnTo>
                  <a:lnTo>
                    <a:pt x="1830" y="3176"/>
                  </a:lnTo>
                  <a:lnTo>
                    <a:pt x="1928" y="3160"/>
                  </a:lnTo>
                  <a:lnTo>
                    <a:pt x="2022" y="3138"/>
                  </a:lnTo>
                  <a:lnTo>
                    <a:pt x="2115" y="3110"/>
                  </a:lnTo>
                  <a:lnTo>
                    <a:pt x="2204" y="3077"/>
                  </a:lnTo>
                  <a:lnTo>
                    <a:pt x="2291" y="3038"/>
                  </a:lnTo>
                  <a:lnTo>
                    <a:pt x="2376" y="2994"/>
                  </a:lnTo>
                  <a:lnTo>
                    <a:pt x="2457" y="2945"/>
                  </a:lnTo>
                  <a:lnTo>
                    <a:pt x="2534" y="2891"/>
                  </a:lnTo>
                  <a:lnTo>
                    <a:pt x="2608" y="2832"/>
                  </a:lnTo>
                  <a:lnTo>
                    <a:pt x="2679" y="2769"/>
                  </a:lnTo>
                  <a:lnTo>
                    <a:pt x="2745" y="2703"/>
                  </a:lnTo>
                  <a:lnTo>
                    <a:pt x="2808" y="2632"/>
                  </a:lnTo>
                  <a:lnTo>
                    <a:pt x="2865" y="2557"/>
                  </a:lnTo>
                  <a:lnTo>
                    <a:pt x="2918" y="2478"/>
                  </a:lnTo>
                  <a:lnTo>
                    <a:pt x="2967" y="2397"/>
                  </a:lnTo>
                  <a:lnTo>
                    <a:pt x="3010" y="2312"/>
                  </a:lnTo>
                  <a:lnTo>
                    <a:pt x="3049" y="2224"/>
                  </a:lnTo>
                  <a:lnTo>
                    <a:pt x="3082" y="2133"/>
                  </a:lnTo>
                  <a:lnTo>
                    <a:pt x="3109" y="2040"/>
                  </a:lnTo>
                  <a:lnTo>
                    <a:pt x="3132" y="1944"/>
                  </a:lnTo>
                  <a:lnTo>
                    <a:pt x="3147" y="1847"/>
                  </a:lnTo>
                  <a:lnTo>
                    <a:pt x="3156" y="1747"/>
                  </a:lnTo>
                  <a:lnTo>
                    <a:pt x="3161" y="1646"/>
                  </a:lnTo>
                  <a:lnTo>
                    <a:pt x="3156" y="1545"/>
                  </a:lnTo>
                  <a:lnTo>
                    <a:pt x="3147" y="1444"/>
                  </a:lnTo>
                  <a:lnTo>
                    <a:pt x="3132" y="1346"/>
                  </a:lnTo>
                  <a:lnTo>
                    <a:pt x="3109" y="1251"/>
                  </a:lnTo>
                  <a:lnTo>
                    <a:pt x="3082" y="1157"/>
                  </a:lnTo>
                  <a:lnTo>
                    <a:pt x="3049" y="1067"/>
                  </a:lnTo>
                  <a:lnTo>
                    <a:pt x="3010" y="980"/>
                  </a:lnTo>
                  <a:lnTo>
                    <a:pt x="2967" y="894"/>
                  </a:lnTo>
                  <a:lnTo>
                    <a:pt x="2918" y="812"/>
                  </a:lnTo>
                  <a:lnTo>
                    <a:pt x="2865" y="734"/>
                  </a:lnTo>
                  <a:lnTo>
                    <a:pt x="2808" y="660"/>
                  </a:lnTo>
                  <a:lnTo>
                    <a:pt x="2745" y="588"/>
                  </a:lnTo>
                  <a:lnTo>
                    <a:pt x="2679" y="521"/>
                  </a:lnTo>
                  <a:lnTo>
                    <a:pt x="2608" y="458"/>
                  </a:lnTo>
                  <a:lnTo>
                    <a:pt x="2534" y="400"/>
                  </a:lnTo>
                  <a:lnTo>
                    <a:pt x="2457" y="347"/>
                  </a:lnTo>
                  <a:lnTo>
                    <a:pt x="2376" y="297"/>
                  </a:lnTo>
                  <a:lnTo>
                    <a:pt x="2291" y="254"/>
                  </a:lnTo>
                  <a:lnTo>
                    <a:pt x="2204" y="214"/>
                  </a:lnTo>
                  <a:lnTo>
                    <a:pt x="2115" y="181"/>
                  </a:lnTo>
                  <a:lnTo>
                    <a:pt x="2022" y="154"/>
                  </a:lnTo>
                  <a:lnTo>
                    <a:pt x="1928" y="132"/>
                  </a:lnTo>
                  <a:lnTo>
                    <a:pt x="1830" y="115"/>
                  </a:lnTo>
                  <a:lnTo>
                    <a:pt x="1731" y="106"/>
                  </a:lnTo>
                  <a:lnTo>
                    <a:pt x="1631" y="103"/>
                  </a:lnTo>
                  <a:close/>
                  <a:moveTo>
                    <a:pt x="1631" y="0"/>
                  </a:moveTo>
                  <a:lnTo>
                    <a:pt x="1631" y="0"/>
                  </a:lnTo>
                  <a:lnTo>
                    <a:pt x="1734" y="3"/>
                  </a:lnTo>
                  <a:lnTo>
                    <a:pt x="1836" y="12"/>
                  </a:lnTo>
                  <a:lnTo>
                    <a:pt x="1935" y="28"/>
                  </a:lnTo>
                  <a:lnTo>
                    <a:pt x="2033" y="49"/>
                  </a:lnTo>
                  <a:lnTo>
                    <a:pt x="2128" y="77"/>
                  </a:lnTo>
                  <a:lnTo>
                    <a:pt x="2220" y="110"/>
                  </a:lnTo>
                  <a:lnTo>
                    <a:pt x="2310" y="148"/>
                  </a:lnTo>
                  <a:lnTo>
                    <a:pt x="2397" y="193"/>
                  </a:lnTo>
                  <a:lnTo>
                    <a:pt x="2482" y="241"/>
                  </a:lnTo>
                  <a:lnTo>
                    <a:pt x="2563" y="294"/>
                  </a:lnTo>
                  <a:lnTo>
                    <a:pt x="2640" y="353"/>
                  </a:lnTo>
                  <a:lnTo>
                    <a:pt x="2714" y="415"/>
                  </a:lnTo>
                  <a:lnTo>
                    <a:pt x="2784" y="482"/>
                  </a:lnTo>
                  <a:lnTo>
                    <a:pt x="2851" y="552"/>
                  </a:lnTo>
                  <a:lnTo>
                    <a:pt x="2912" y="627"/>
                  </a:lnTo>
                  <a:lnTo>
                    <a:pt x="2969" y="705"/>
                  </a:lnTo>
                  <a:lnTo>
                    <a:pt x="3022" y="787"/>
                  </a:lnTo>
                  <a:lnTo>
                    <a:pt x="3071" y="871"/>
                  </a:lnTo>
                  <a:lnTo>
                    <a:pt x="3113" y="960"/>
                  </a:lnTo>
                  <a:lnTo>
                    <a:pt x="3152" y="1051"/>
                  </a:lnTo>
                  <a:lnTo>
                    <a:pt x="3185" y="1144"/>
                  </a:lnTo>
                  <a:lnTo>
                    <a:pt x="3212" y="1240"/>
                  </a:lnTo>
                  <a:lnTo>
                    <a:pt x="3233" y="1339"/>
                  </a:lnTo>
                  <a:lnTo>
                    <a:pt x="3250" y="1439"/>
                  </a:lnTo>
                  <a:lnTo>
                    <a:pt x="3259" y="1541"/>
                  </a:lnTo>
                  <a:lnTo>
                    <a:pt x="3262" y="1646"/>
                  </a:lnTo>
                  <a:lnTo>
                    <a:pt x="3259" y="1750"/>
                  </a:lnTo>
                  <a:lnTo>
                    <a:pt x="3250" y="1852"/>
                  </a:lnTo>
                  <a:lnTo>
                    <a:pt x="3233" y="1953"/>
                  </a:lnTo>
                  <a:lnTo>
                    <a:pt x="3212" y="2051"/>
                  </a:lnTo>
                  <a:lnTo>
                    <a:pt x="3185" y="2147"/>
                  </a:lnTo>
                  <a:lnTo>
                    <a:pt x="3152" y="2241"/>
                  </a:lnTo>
                  <a:lnTo>
                    <a:pt x="3113" y="2332"/>
                  </a:lnTo>
                  <a:lnTo>
                    <a:pt x="3071" y="2419"/>
                  </a:lnTo>
                  <a:lnTo>
                    <a:pt x="3022" y="2504"/>
                  </a:lnTo>
                  <a:lnTo>
                    <a:pt x="2969" y="2586"/>
                  </a:lnTo>
                  <a:lnTo>
                    <a:pt x="2912" y="2664"/>
                  </a:lnTo>
                  <a:lnTo>
                    <a:pt x="2851" y="2738"/>
                  </a:lnTo>
                  <a:lnTo>
                    <a:pt x="2784" y="2810"/>
                  </a:lnTo>
                  <a:lnTo>
                    <a:pt x="2714" y="2876"/>
                  </a:lnTo>
                  <a:lnTo>
                    <a:pt x="2640" y="2939"/>
                  </a:lnTo>
                  <a:lnTo>
                    <a:pt x="2563" y="2997"/>
                  </a:lnTo>
                  <a:lnTo>
                    <a:pt x="2482" y="3050"/>
                  </a:lnTo>
                  <a:lnTo>
                    <a:pt x="2397" y="3099"/>
                  </a:lnTo>
                  <a:lnTo>
                    <a:pt x="2310" y="3142"/>
                  </a:lnTo>
                  <a:lnTo>
                    <a:pt x="2220" y="3180"/>
                  </a:lnTo>
                  <a:lnTo>
                    <a:pt x="2128" y="3213"/>
                  </a:lnTo>
                  <a:lnTo>
                    <a:pt x="2033" y="3241"/>
                  </a:lnTo>
                  <a:lnTo>
                    <a:pt x="1935" y="3263"/>
                  </a:lnTo>
                  <a:lnTo>
                    <a:pt x="1836" y="3279"/>
                  </a:lnTo>
                  <a:lnTo>
                    <a:pt x="1734" y="3289"/>
                  </a:lnTo>
                  <a:lnTo>
                    <a:pt x="1631" y="3292"/>
                  </a:lnTo>
                  <a:lnTo>
                    <a:pt x="1528" y="3289"/>
                  </a:lnTo>
                  <a:lnTo>
                    <a:pt x="1426" y="3279"/>
                  </a:lnTo>
                  <a:lnTo>
                    <a:pt x="1327" y="3263"/>
                  </a:lnTo>
                  <a:lnTo>
                    <a:pt x="1230" y="3241"/>
                  </a:lnTo>
                  <a:lnTo>
                    <a:pt x="1135" y="3213"/>
                  </a:lnTo>
                  <a:lnTo>
                    <a:pt x="1042" y="3180"/>
                  </a:lnTo>
                  <a:lnTo>
                    <a:pt x="952" y="3142"/>
                  </a:lnTo>
                  <a:lnTo>
                    <a:pt x="865" y="3099"/>
                  </a:lnTo>
                  <a:lnTo>
                    <a:pt x="781" y="3050"/>
                  </a:lnTo>
                  <a:lnTo>
                    <a:pt x="699" y="2997"/>
                  </a:lnTo>
                  <a:lnTo>
                    <a:pt x="622" y="2939"/>
                  </a:lnTo>
                  <a:lnTo>
                    <a:pt x="547" y="2876"/>
                  </a:lnTo>
                  <a:lnTo>
                    <a:pt x="478" y="2810"/>
                  </a:lnTo>
                  <a:lnTo>
                    <a:pt x="411" y="2738"/>
                  </a:lnTo>
                  <a:lnTo>
                    <a:pt x="350" y="2664"/>
                  </a:lnTo>
                  <a:lnTo>
                    <a:pt x="293" y="2586"/>
                  </a:lnTo>
                  <a:lnTo>
                    <a:pt x="239" y="2504"/>
                  </a:lnTo>
                  <a:lnTo>
                    <a:pt x="191" y="2419"/>
                  </a:lnTo>
                  <a:lnTo>
                    <a:pt x="148" y="2332"/>
                  </a:lnTo>
                  <a:lnTo>
                    <a:pt x="109" y="2241"/>
                  </a:lnTo>
                  <a:lnTo>
                    <a:pt x="77" y="2147"/>
                  </a:lnTo>
                  <a:lnTo>
                    <a:pt x="50" y="2051"/>
                  </a:lnTo>
                  <a:lnTo>
                    <a:pt x="29" y="1953"/>
                  </a:lnTo>
                  <a:lnTo>
                    <a:pt x="13" y="1852"/>
                  </a:lnTo>
                  <a:lnTo>
                    <a:pt x="3" y="1750"/>
                  </a:lnTo>
                  <a:lnTo>
                    <a:pt x="0" y="1646"/>
                  </a:lnTo>
                  <a:lnTo>
                    <a:pt x="3" y="1541"/>
                  </a:lnTo>
                  <a:lnTo>
                    <a:pt x="13" y="1439"/>
                  </a:lnTo>
                  <a:lnTo>
                    <a:pt x="29" y="1339"/>
                  </a:lnTo>
                  <a:lnTo>
                    <a:pt x="50" y="1240"/>
                  </a:lnTo>
                  <a:lnTo>
                    <a:pt x="77" y="1144"/>
                  </a:lnTo>
                  <a:lnTo>
                    <a:pt x="109" y="1051"/>
                  </a:lnTo>
                  <a:lnTo>
                    <a:pt x="148" y="960"/>
                  </a:lnTo>
                  <a:lnTo>
                    <a:pt x="191" y="871"/>
                  </a:lnTo>
                  <a:lnTo>
                    <a:pt x="239" y="787"/>
                  </a:lnTo>
                  <a:lnTo>
                    <a:pt x="293" y="705"/>
                  </a:lnTo>
                  <a:lnTo>
                    <a:pt x="350" y="627"/>
                  </a:lnTo>
                  <a:lnTo>
                    <a:pt x="411" y="552"/>
                  </a:lnTo>
                  <a:lnTo>
                    <a:pt x="478" y="482"/>
                  </a:lnTo>
                  <a:lnTo>
                    <a:pt x="547" y="415"/>
                  </a:lnTo>
                  <a:lnTo>
                    <a:pt x="622" y="353"/>
                  </a:lnTo>
                  <a:lnTo>
                    <a:pt x="699" y="294"/>
                  </a:lnTo>
                  <a:lnTo>
                    <a:pt x="781" y="241"/>
                  </a:lnTo>
                  <a:lnTo>
                    <a:pt x="865" y="193"/>
                  </a:lnTo>
                  <a:lnTo>
                    <a:pt x="952" y="148"/>
                  </a:lnTo>
                  <a:lnTo>
                    <a:pt x="1042" y="110"/>
                  </a:lnTo>
                  <a:lnTo>
                    <a:pt x="1135" y="77"/>
                  </a:lnTo>
                  <a:lnTo>
                    <a:pt x="1230" y="49"/>
                  </a:lnTo>
                  <a:lnTo>
                    <a:pt x="1327" y="28"/>
                  </a:lnTo>
                  <a:lnTo>
                    <a:pt x="1426" y="12"/>
                  </a:lnTo>
                  <a:lnTo>
                    <a:pt x="1528" y="3"/>
                  </a:lnTo>
                  <a:lnTo>
                    <a:pt x="16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6"/>
            <p:cNvSpPr>
              <a:spLocks noEditPoints="1"/>
            </p:cNvSpPr>
            <p:nvPr/>
          </p:nvSpPr>
          <p:spPr bwMode="auto">
            <a:xfrm>
              <a:off x="5559" y="3494"/>
              <a:ext cx="204" cy="161"/>
            </a:xfrm>
            <a:custGeom>
              <a:avLst/>
              <a:gdLst>
                <a:gd name="T0" fmla="*/ 103 w 1631"/>
                <a:gd name="T1" fmla="*/ 1184 h 1286"/>
                <a:gd name="T2" fmla="*/ 1530 w 1631"/>
                <a:gd name="T3" fmla="*/ 772 h 1286"/>
                <a:gd name="T4" fmla="*/ 1173 w 1631"/>
                <a:gd name="T5" fmla="*/ 875 h 1286"/>
                <a:gd name="T6" fmla="*/ 1163 w 1631"/>
                <a:gd name="T7" fmla="*/ 920 h 1286"/>
                <a:gd name="T8" fmla="*/ 1134 w 1631"/>
                <a:gd name="T9" fmla="*/ 956 h 1286"/>
                <a:gd name="T10" fmla="*/ 1094 w 1631"/>
                <a:gd name="T11" fmla="*/ 975 h 1286"/>
                <a:gd name="T12" fmla="*/ 561 w 1631"/>
                <a:gd name="T13" fmla="*/ 977 h 1286"/>
                <a:gd name="T14" fmla="*/ 516 w 1631"/>
                <a:gd name="T15" fmla="*/ 967 h 1286"/>
                <a:gd name="T16" fmla="*/ 481 w 1631"/>
                <a:gd name="T17" fmla="*/ 939 h 1286"/>
                <a:gd name="T18" fmla="*/ 462 w 1631"/>
                <a:gd name="T19" fmla="*/ 899 h 1286"/>
                <a:gd name="T20" fmla="*/ 459 w 1631"/>
                <a:gd name="T21" fmla="*/ 772 h 1286"/>
                <a:gd name="T22" fmla="*/ 306 w 1631"/>
                <a:gd name="T23" fmla="*/ 104 h 1286"/>
                <a:gd name="T24" fmla="*/ 459 w 1631"/>
                <a:gd name="T25" fmla="*/ 668 h 1286"/>
                <a:gd name="T26" fmla="*/ 503 w 1631"/>
                <a:gd name="T27" fmla="*/ 681 h 1286"/>
                <a:gd name="T28" fmla="*/ 538 w 1631"/>
                <a:gd name="T29" fmla="*/ 712 h 1286"/>
                <a:gd name="T30" fmla="*/ 558 w 1631"/>
                <a:gd name="T31" fmla="*/ 751 h 1286"/>
                <a:gd name="T32" fmla="*/ 561 w 1631"/>
                <a:gd name="T33" fmla="*/ 875 h 1286"/>
                <a:gd name="T34" fmla="*/ 1071 w 1631"/>
                <a:gd name="T35" fmla="*/ 772 h 1286"/>
                <a:gd name="T36" fmla="*/ 1079 w 1631"/>
                <a:gd name="T37" fmla="*/ 736 h 1286"/>
                <a:gd name="T38" fmla="*/ 1099 w 1631"/>
                <a:gd name="T39" fmla="*/ 702 h 1286"/>
                <a:gd name="T40" fmla="*/ 1132 w 1631"/>
                <a:gd name="T41" fmla="*/ 678 h 1286"/>
                <a:gd name="T42" fmla="*/ 1173 w 1631"/>
                <a:gd name="T43" fmla="*/ 668 h 1286"/>
                <a:gd name="T44" fmla="*/ 1325 w 1631"/>
                <a:gd name="T45" fmla="*/ 104 h 1286"/>
                <a:gd name="T46" fmla="*/ 306 w 1631"/>
                <a:gd name="T47" fmla="*/ 0 h 1286"/>
                <a:gd name="T48" fmla="*/ 1349 w 1631"/>
                <a:gd name="T49" fmla="*/ 3 h 1286"/>
                <a:gd name="T50" fmla="*/ 1390 w 1631"/>
                <a:gd name="T51" fmla="*/ 23 h 1286"/>
                <a:gd name="T52" fmla="*/ 1418 w 1631"/>
                <a:gd name="T53" fmla="*/ 58 h 1286"/>
                <a:gd name="T54" fmla="*/ 1428 w 1631"/>
                <a:gd name="T55" fmla="*/ 104 h 1286"/>
                <a:gd name="T56" fmla="*/ 1629 w 1631"/>
                <a:gd name="T57" fmla="*/ 687 h 1286"/>
                <a:gd name="T58" fmla="*/ 1617 w 1631"/>
                <a:gd name="T59" fmla="*/ 720 h 1286"/>
                <a:gd name="T60" fmla="*/ 1629 w 1631"/>
                <a:gd name="T61" fmla="*/ 753 h 1286"/>
                <a:gd name="T62" fmla="*/ 1631 w 1631"/>
                <a:gd name="T63" fmla="*/ 1184 h 1286"/>
                <a:gd name="T64" fmla="*/ 1621 w 1631"/>
                <a:gd name="T65" fmla="*/ 1228 h 1286"/>
                <a:gd name="T66" fmla="*/ 1594 w 1631"/>
                <a:gd name="T67" fmla="*/ 1263 h 1286"/>
                <a:gd name="T68" fmla="*/ 1553 w 1631"/>
                <a:gd name="T69" fmla="*/ 1284 h 1286"/>
                <a:gd name="T70" fmla="*/ 103 w 1631"/>
                <a:gd name="T71" fmla="*/ 1286 h 1286"/>
                <a:gd name="T72" fmla="*/ 58 w 1631"/>
                <a:gd name="T73" fmla="*/ 1276 h 1286"/>
                <a:gd name="T74" fmla="*/ 23 w 1631"/>
                <a:gd name="T75" fmla="*/ 1248 h 1286"/>
                <a:gd name="T76" fmla="*/ 4 w 1631"/>
                <a:gd name="T77" fmla="*/ 1206 h 1286"/>
                <a:gd name="T78" fmla="*/ 0 w 1631"/>
                <a:gd name="T79" fmla="*/ 772 h 1286"/>
                <a:gd name="T80" fmla="*/ 8 w 1631"/>
                <a:gd name="T81" fmla="*/ 737 h 1286"/>
                <a:gd name="T82" fmla="*/ 8 w 1631"/>
                <a:gd name="T83" fmla="*/ 705 h 1286"/>
                <a:gd name="T84" fmla="*/ 0 w 1631"/>
                <a:gd name="T85" fmla="*/ 668 h 1286"/>
                <a:gd name="T86" fmla="*/ 207 w 1631"/>
                <a:gd name="T87" fmla="*/ 80 h 1286"/>
                <a:gd name="T88" fmla="*/ 227 w 1631"/>
                <a:gd name="T89" fmla="*/ 38 h 1286"/>
                <a:gd name="T90" fmla="*/ 261 w 1631"/>
                <a:gd name="T91" fmla="*/ 11 h 1286"/>
                <a:gd name="T92" fmla="*/ 306 w 1631"/>
                <a:gd name="T93" fmla="*/ 0 h 1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31" h="1286">
                  <a:moveTo>
                    <a:pt x="103" y="772"/>
                  </a:moveTo>
                  <a:lnTo>
                    <a:pt x="103" y="1184"/>
                  </a:lnTo>
                  <a:lnTo>
                    <a:pt x="1530" y="1184"/>
                  </a:lnTo>
                  <a:lnTo>
                    <a:pt x="1530" y="772"/>
                  </a:lnTo>
                  <a:lnTo>
                    <a:pt x="1173" y="772"/>
                  </a:lnTo>
                  <a:lnTo>
                    <a:pt x="1173" y="875"/>
                  </a:lnTo>
                  <a:lnTo>
                    <a:pt x="1170" y="899"/>
                  </a:lnTo>
                  <a:lnTo>
                    <a:pt x="1163" y="920"/>
                  </a:lnTo>
                  <a:lnTo>
                    <a:pt x="1150" y="939"/>
                  </a:lnTo>
                  <a:lnTo>
                    <a:pt x="1134" y="956"/>
                  </a:lnTo>
                  <a:lnTo>
                    <a:pt x="1116" y="967"/>
                  </a:lnTo>
                  <a:lnTo>
                    <a:pt x="1094" y="975"/>
                  </a:lnTo>
                  <a:lnTo>
                    <a:pt x="1071" y="977"/>
                  </a:lnTo>
                  <a:lnTo>
                    <a:pt x="561" y="977"/>
                  </a:lnTo>
                  <a:lnTo>
                    <a:pt x="538" y="975"/>
                  </a:lnTo>
                  <a:lnTo>
                    <a:pt x="516" y="967"/>
                  </a:lnTo>
                  <a:lnTo>
                    <a:pt x="498" y="956"/>
                  </a:lnTo>
                  <a:lnTo>
                    <a:pt x="481" y="939"/>
                  </a:lnTo>
                  <a:lnTo>
                    <a:pt x="470" y="920"/>
                  </a:lnTo>
                  <a:lnTo>
                    <a:pt x="462" y="899"/>
                  </a:lnTo>
                  <a:lnTo>
                    <a:pt x="459" y="875"/>
                  </a:lnTo>
                  <a:lnTo>
                    <a:pt x="459" y="772"/>
                  </a:lnTo>
                  <a:lnTo>
                    <a:pt x="103" y="772"/>
                  </a:lnTo>
                  <a:close/>
                  <a:moveTo>
                    <a:pt x="306" y="104"/>
                  </a:moveTo>
                  <a:lnTo>
                    <a:pt x="103" y="668"/>
                  </a:lnTo>
                  <a:lnTo>
                    <a:pt x="459" y="668"/>
                  </a:lnTo>
                  <a:lnTo>
                    <a:pt x="481" y="673"/>
                  </a:lnTo>
                  <a:lnTo>
                    <a:pt x="503" y="681"/>
                  </a:lnTo>
                  <a:lnTo>
                    <a:pt x="522" y="694"/>
                  </a:lnTo>
                  <a:lnTo>
                    <a:pt x="538" y="712"/>
                  </a:lnTo>
                  <a:lnTo>
                    <a:pt x="550" y="731"/>
                  </a:lnTo>
                  <a:lnTo>
                    <a:pt x="558" y="751"/>
                  </a:lnTo>
                  <a:lnTo>
                    <a:pt x="561" y="772"/>
                  </a:lnTo>
                  <a:lnTo>
                    <a:pt x="561" y="875"/>
                  </a:lnTo>
                  <a:lnTo>
                    <a:pt x="1071" y="875"/>
                  </a:lnTo>
                  <a:lnTo>
                    <a:pt x="1071" y="772"/>
                  </a:lnTo>
                  <a:lnTo>
                    <a:pt x="1073" y="754"/>
                  </a:lnTo>
                  <a:lnTo>
                    <a:pt x="1079" y="736"/>
                  </a:lnTo>
                  <a:lnTo>
                    <a:pt x="1088" y="718"/>
                  </a:lnTo>
                  <a:lnTo>
                    <a:pt x="1099" y="702"/>
                  </a:lnTo>
                  <a:lnTo>
                    <a:pt x="1115" y="689"/>
                  </a:lnTo>
                  <a:lnTo>
                    <a:pt x="1132" y="678"/>
                  </a:lnTo>
                  <a:lnTo>
                    <a:pt x="1152" y="672"/>
                  </a:lnTo>
                  <a:lnTo>
                    <a:pt x="1173" y="668"/>
                  </a:lnTo>
                  <a:lnTo>
                    <a:pt x="1530" y="668"/>
                  </a:lnTo>
                  <a:lnTo>
                    <a:pt x="1325" y="104"/>
                  </a:lnTo>
                  <a:lnTo>
                    <a:pt x="306" y="104"/>
                  </a:lnTo>
                  <a:close/>
                  <a:moveTo>
                    <a:pt x="306" y="0"/>
                  </a:moveTo>
                  <a:lnTo>
                    <a:pt x="1325" y="0"/>
                  </a:lnTo>
                  <a:lnTo>
                    <a:pt x="1349" y="3"/>
                  </a:lnTo>
                  <a:lnTo>
                    <a:pt x="1370" y="11"/>
                  </a:lnTo>
                  <a:lnTo>
                    <a:pt x="1390" y="23"/>
                  </a:lnTo>
                  <a:lnTo>
                    <a:pt x="1405" y="38"/>
                  </a:lnTo>
                  <a:lnTo>
                    <a:pt x="1418" y="58"/>
                  </a:lnTo>
                  <a:lnTo>
                    <a:pt x="1425" y="80"/>
                  </a:lnTo>
                  <a:lnTo>
                    <a:pt x="1428" y="104"/>
                  </a:lnTo>
                  <a:lnTo>
                    <a:pt x="1631" y="668"/>
                  </a:lnTo>
                  <a:lnTo>
                    <a:pt x="1629" y="687"/>
                  </a:lnTo>
                  <a:lnTo>
                    <a:pt x="1625" y="705"/>
                  </a:lnTo>
                  <a:lnTo>
                    <a:pt x="1617" y="720"/>
                  </a:lnTo>
                  <a:lnTo>
                    <a:pt x="1625" y="737"/>
                  </a:lnTo>
                  <a:lnTo>
                    <a:pt x="1629" y="753"/>
                  </a:lnTo>
                  <a:lnTo>
                    <a:pt x="1631" y="772"/>
                  </a:lnTo>
                  <a:lnTo>
                    <a:pt x="1631" y="1184"/>
                  </a:lnTo>
                  <a:lnTo>
                    <a:pt x="1628" y="1206"/>
                  </a:lnTo>
                  <a:lnTo>
                    <a:pt x="1621" y="1228"/>
                  </a:lnTo>
                  <a:lnTo>
                    <a:pt x="1609" y="1248"/>
                  </a:lnTo>
                  <a:lnTo>
                    <a:pt x="1594" y="1263"/>
                  </a:lnTo>
                  <a:lnTo>
                    <a:pt x="1574" y="1276"/>
                  </a:lnTo>
                  <a:lnTo>
                    <a:pt x="1553" y="1284"/>
                  </a:lnTo>
                  <a:lnTo>
                    <a:pt x="1530" y="1286"/>
                  </a:lnTo>
                  <a:lnTo>
                    <a:pt x="103" y="1286"/>
                  </a:lnTo>
                  <a:lnTo>
                    <a:pt x="79" y="1284"/>
                  </a:lnTo>
                  <a:lnTo>
                    <a:pt x="58" y="1276"/>
                  </a:lnTo>
                  <a:lnTo>
                    <a:pt x="38" y="1263"/>
                  </a:lnTo>
                  <a:lnTo>
                    <a:pt x="23" y="1248"/>
                  </a:lnTo>
                  <a:lnTo>
                    <a:pt x="11" y="1228"/>
                  </a:lnTo>
                  <a:lnTo>
                    <a:pt x="4" y="1206"/>
                  </a:lnTo>
                  <a:lnTo>
                    <a:pt x="0" y="1184"/>
                  </a:lnTo>
                  <a:lnTo>
                    <a:pt x="0" y="772"/>
                  </a:lnTo>
                  <a:lnTo>
                    <a:pt x="2" y="753"/>
                  </a:lnTo>
                  <a:lnTo>
                    <a:pt x="8" y="737"/>
                  </a:lnTo>
                  <a:lnTo>
                    <a:pt x="15" y="720"/>
                  </a:lnTo>
                  <a:lnTo>
                    <a:pt x="8" y="705"/>
                  </a:lnTo>
                  <a:lnTo>
                    <a:pt x="2" y="687"/>
                  </a:lnTo>
                  <a:lnTo>
                    <a:pt x="0" y="668"/>
                  </a:lnTo>
                  <a:lnTo>
                    <a:pt x="204" y="104"/>
                  </a:lnTo>
                  <a:lnTo>
                    <a:pt x="207" y="80"/>
                  </a:lnTo>
                  <a:lnTo>
                    <a:pt x="215" y="58"/>
                  </a:lnTo>
                  <a:lnTo>
                    <a:pt x="227" y="38"/>
                  </a:lnTo>
                  <a:lnTo>
                    <a:pt x="243" y="23"/>
                  </a:lnTo>
                  <a:lnTo>
                    <a:pt x="261" y="11"/>
                  </a:lnTo>
                  <a:lnTo>
                    <a:pt x="283" y="3"/>
                  </a:lnTo>
                  <a:lnTo>
                    <a:pt x="3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823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592" y="1428869"/>
            <a:ext cx="456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4592" y="850005"/>
            <a:ext cx="33954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Charts</a:t>
            </a:r>
            <a:endParaRPr lang="en-US" sz="4000" cap="all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900964335"/>
              </p:ext>
            </p:extLst>
          </p:nvPr>
        </p:nvGraphicFramePr>
        <p:xfrm>
          <a:off x="4894384" y="1991692"/>
          <a:ext cx="6471138" cy="3454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5392615" y="5650523"/>
            <a:ext cx="5474678" cy="58112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6045486" y="5750788"/>
            <a:ext cx="4168933" cy="369332"/>
            <a:chOff x="949570" y="3696818"/>
            <a:chExt cx="4168933" cy="369332"/>
          </a:xfrm>
        </p:grpSpPr>
        <p:sp>
          <p:nvSpPr>
            <p:cNvPr id="8" name="Oval 7"/>
            <p:cNvSpPr/>
            <p:nvPr/>
          </p:nvSpPr>
          <p:spPr>
            <a:xfrm>
              <a:off x="949570" y="3790044"/>
              <a:ext cx="182880" cy="182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2374357" y="3790044"/>
              <a:ext cx="182880" cy="1828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799144" y="3790044"/>
              <a:ext cx="182880" cy="18288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37878" y="3696818"/>
              <a:ext cx="103105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Series 01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62665" y="3696818"/>
              <a:ext cx="103105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Series 02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87452" y="3696818"/>
              <a:ext cx="1031051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Series 03</a:t>
              </a:r>
              <a:endParaRPr lang="en-US" dirty="0"/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1111334" y="2954907"/>
            <a:ext cx="719992" cy="664343"/>
            <a:chOff x="632" y="1920"/>
            <a:chExt cx="1462" cy="1349"/>
          </a:xfrm>
          <a:solidFill>
            <a:schemeClr val="bg1"/>
          </a:solidFill>
        </p:grpSpPr>
        <p:sp>
          <p:nvSpPr>
            <p:cNvPr id="19" name="Freeform 6"/>
            <p:cNvSpPr>
              <a:spLocks noEditPoints="1"/>
            </p:cNvSpPr>
            <p:nvPr/>
          </p:nvSpPr>
          <p:spPr bwMode="auto">
            <a:xfrm>
              <a:off x="632" y="1920"/>
              <a:ext cx="1462" cy="1349"/>
            </a:xfrm>
            <a:custGeom>
              <a:avLst/>
              <a:gdLst>
                <a:gd name="T0" fmla="*/ 846 w 4386"/>
                <a:gd name="T1" fmla="*/ 3217 h 4047"/>
                <a:gd name="T2" fmla="*/ 947 w 4386"/>
                <a:gd name="T3" fmla="*/ 3201 h 4047"/>
                <a:gd name="T4" fmla="*/ 888 w 4386"/>
                <a:gd name="T5" fmla="*/ 3016 h 4047"/>
                <a:gd name="T6" fmla="*/ 846 w 4386"/>
                <a:gd name="T7" fmla="*/ 2411 h 4047"/>
                <a:gd name="T8" fmla="*/ 819 w 4386"/>
                <a:gd name="T9" fmla="*/ 2837 h 4047"/>
                <a:gd name="T10" fmla="*/ 911 w 4386"/>
                <a:gd name="T11" fmla="*/ 2884 h 4047"/>
                <a:gd name="T12" fmla="*/ 962 w 4386"/>
                <a:gd name="T13" fmla="*/ 2470 h 4047"/>
                <a:gd name="T14" fmla="*/ 888 w 4386"/>
                <a:gd name="T15" fmla="*/ 2398 h 4047"/>
                <a:gd name="T16" fmla="*/ 203 w 4386"/>
                <a:gd name="T17" fmla="*/ 866 h 4047"/>
                <a:gd name="T18" fmla="*/ 129 w 4386"/>
                <a:gd name="T19" fmla="*/ 1027 h 4047"/>
                <a:gd name="T20" fmla="*/ 178 w 4386"/>
                <a:gd name="T21" fmla="*/ 2675 h 4047"/>
                <a:gd name="T22" fmla="*/ 339 w 4386"/>
                <a:gd name="T23" fmla="*/ 2749 h 4047"/>
                <a:gd name="T24" fmla="*/ 721 w 4386"/>
                <a:gd name="T25" fmla="*/ 2358 h 4047"/>
                <a:gd name="T26" fmla="*/ 888 w 4386"/>
                <a:gd name="T27" fmla="*/ 2269 h 4047"/>
                <a:gd name="T28" fmla="*/ 1056 w 4386"/>
                <a:gd name="T29" fmla="*/ 2358 h 4047"/>
                <a:gd name="T30" fmla="*/ 1087 w 4386"/>
                <a:gd name="T31" fmla="*/ 3198 h 4047"/>
                <a:gd name="T32" fmla="*/ 967 w 4386"/>
                <a:gd name="T33" fmla="*/ 3344 h 4047"/>
                <a:gd name="T34" fmla="*/ 775 w 4386"/>
                <a:gd name="T35" fmla="*/ 3326 h 4047"/>
                <a:gd name="T36" fmla="*/ 686 w 4386"/>
                <a:gd name="T37" fmla="*/ 3158 h 4047"/>
                <a:gd name="T38" fmla="*/ 205 w 4386"/>
                <a:gd name="T39" fmla="*/ 2851 h 4047"/>
                <a:gd name="T40" fmla="*/ 142 w 4386"/>
                <a:gd name="T41" fmla="*/ 3781 h 4047"/>
                <a:gd name="T42" fmla="*/ 266 w 4386"/>
                <a:gd name="T43" fmla="*/ 3905 h 4047"/>
                <a:gd name="T44" fmla="*/ 4122 w 4386"/>
                <a:gd name="T45" fmla="*/ 3905 h 4047"/>
                <a:gd name="T46" fmla="*/ 4245 w 4386"/>
                <a:gd name="T47" fmla="*/ 3781 h 4047"/>
                <a:gd name="T48" fmla="*/ 4182 w 4386"/>
                <a:gd name="T49" fmla="*/ 2851 h 4047"/>
                <a:gd name="T50" fmla="*/ 3821 w 4386"/>
                <a:gd name="T51" fmla="*/ 2876 h 4047"/>
                <a:gd name="T52" fmla="*/ 3781 w 4386"/>
                <a:gd name="T53" fmla="*/ 2793 h 4047"/>
                <a:gd name="T54" fmla="*/ 4047 w 4386"/>
                <a:gd name="T55" fmla="*/ 2749 h 4047"/>
                <a:gd name="T56" fmla="*/ 4208 w 4386"/>
                <a:gd name="T57" fmla="*/ 2675 h 4047"/>
                <a:gd name="T58" fmla="*/ 4259 w 4386"/>
                <a:gd name="T59" fmla="*/ 1027 h 4047"/>
                <a:gd name="T60" fmla="*/ 4183 w 4386"/>
                <a:gd name="T61" fmla="*/ 866 h 4047"/>
                <a:gd name="T62" fmla="*/ 339 w 4386"/>
                <a:gd name="T63" fmla="*/ 816 h 4047"/>
                <a:gd name="T64" fmla="*/ 1669 w 4386"/>
                <a:gd name="T65" fmla="*/ 454 h 4047"/>
                <a:gd name="T66" fmla="*/ 2748 w 4386"/>
                <a:gd name="T67" fmla="*/ 687 h 4047"/>
                <a:gd name="T68" fmla="*/ 2697 w 4386"/>
                <a:gd name="T69" fmla="*/ 433 h 4047"/>
                <a:gd name="T70" fmla="*/ 1774 w 4386"/>
                <a:gd name="T71" fmla="*/ 128 h 4047"/>
                <a:gd name="T72" fmla="*/ 1524 w 4386"/>
                <a:gd name="T73" fmla="*/ 215 h 4047"/>
                <a:gd name="T74" fmla="*/ 1379 w 4386"/>
                <a:gd name="T75" fmla="*/ 429 h 4047"/>
                <a:gd name="T76" fmla="*/ 1511 w 4386"/>
                <a:gd name="T77" fmla="*/ 538 h 4047"/>
                <a:gd name="T78" fmla="*/ 1588 w 4386"/>
                <a:gd name="T79" fmla="*/ 352 h 4047"/>
                <a:gd name="T80" fmla="*/ 1774 w 4386"/>
                <a:gd name="T81" fmla="*/ 275 h 4047"/>
                <a:gd name="T82" fmla="*/ 2768 w 4386"/>
                <a:gd name="T83" fmla="*/ 325 h 4047"/>
                <a:gd name="T84" fmla="*/ 2873 w 4386"/>
                <a:gd name="T85" fmla="*/ 496 h 4047"/>
                <a:gd name="T86" fmla="*/ 3018 w 4386"/>
                <a:gd name="T87" fmla="*/ 482 h 4047"/>
                <a:gd name="T88" fmla="*/ 2902 w 4386"/>
                <a:gd name="T89" fmla="*/ 249 h 4047"/>
                <a:gd name="T90" fmla="*/ 2668 w 4386"/>
                <a:gd name="T91" fmla="*/ 132 h 4047"/>
                <a:gd name="T92" fmla="*/ 2680 w 4386"/>
                <a:gd name="T93" fmla="*/ 4 h 4047"/>
                <a:gd name="T94" fmla="*/ 2970 w 4386"/>
                <a:gd name="T95" fmla="*/ 136 h 4047"/>
                <a:gd name="T96" fmla="*/ 3135 w 4386"/>
                <a:gd name="T97" fmla="*/ 405 h 4047"/>
                <a:gd name="T98" fmla="*/ 4098 w 4386"/>
                <a:gd name="T99" fmla="*/ 691 h 4047"/>
                <a:gd name="T100" fmla="*/ 4304 w 4386"/>
                <a:gd name="T101" fmla="*/ 804 h 4047"/>
                <a:gd name="T102" fmla="*/ 4386 w 4386"/>
                <a:gd name="T103" fmla="*/ 1027 h 4047"/>
                <a:gd name="T104" fmla="*/ 4332 w 4386"/>
                <a:gd name="T105" fmla="*/ 3893 h 4047"/>
                <a:gd name="T106" fmla="*/ 4146 w 4386"/>
                <a:gd name="T107" fmla="*/ 4033 h 4047"/>
                <a:gd name="T108" fmla="*/ 241 w 4386"/>
                <a:gd name="T109" fmla="*/ 4033 h 4047"/>
                <a:gd name="T110" fmla="*/ 55 w 4386"/>
                <a:gd name="T111" fmla="*/ 3893 h 4047"/>
                <a:gd name="T112" fmla="*/ 0 w 4386"/>
                <a:gd name="T113" fmla="*/ 1027 h 4047"/>
                <a:gd name="T114" fmla="*/ 84 w 4386"/>
                <a:gd name="T115" fmla="*/ 804 h 4047"/>
                <a:gd name="T116" fmla="*/ 289 w 4386"/>
                <a:gd name="T117" fmla="*/ 691 h 4047"/>
                <a:gd name="T118" fmla="*/ 1253 w 4386"/>
                <a:gd name="T119" fmla="*/ 405 h 4047"/>
                <a:gd name="T120" fmla="*/ 1416 w 4386"/>
                <a:gd name="T121" fmla="*/ 136 h 4047"/>
                <a:gd name="T122" fmla="*/ 1706 w 4386"/>
                <a:gd name="T123" fmla="*/ 4 h 4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86" h="4047">
                  <a:moveTo>
                    <a:pt x="815" y="3002"/>
                  </a:moveTo>
                  <a:lnTo>
                    <a:pt x="815" y="3158"/>
                  </a:lnTo>
                  <a:lnTo>
                    <a:pt x="819" y="3181"/>
                  </a:lnTo>
                  <a:lnTo>
                    <a:pt x="830" y="3201"/>
                  </a:lnTo>
                  <a:lnTo>
                    <a:pt x="846" y="3217"/>
                  </a:lnTo>
                  <a:lnTo>
                    <a:pt x="866" y="3227"/>
                  </a:lnTo>
                  <a:lnTo>
                    <a:pt x="888" y="3231"/>
                  </a:lnTo>
                  <a:lnTo>
                    <a:pt x="911" y="3227"/>
                  </a:lnTo>
                  <a:lnTo>
                    <a:pt x="931" y="3217"/>
                  </a:lnTo>
                  <a:lnTo>
                    <a:pt x="947" y="3201"/>
                  </a:lnTo>
                  <a:lnTo>
                    <a:pt x="958" y="3181"/>
                  </a:lnTo>
                  <a:lnTo>
                    <a:pt x="962" y="3158"/>
                  </a:lnTo>
                  <a:lnTo>
                    <a:pt x="962" y="3002"/>
                  </a:lnTo>
                  <a:lnTo>
                    <a:pt x="926" y="3013"/>
                  </a:lnTo>
                  <a:lnTo>
                    <a:pt x="888" y="3016"/>
                  </a:lnTo>
                  <a:lnTo>
                    <a:pt x="851" y="3013"/>
                  </a:lnTo>
                  <a:lnTo>
                    <a:pt x="815" y="3002"/>
                  </a:lnTo>
                  <a:close/>
                  <a:moveTo>
                    <a:pt x="888" y="2398"/>
                  </a:moveTo>
                  <a:lnTo>
                    <a:pt x="866" y="2401"/>
                  </a:lnTo>
                  <a:lnTo>
                    <a:pt x="846" y="2411"/>
                  </a:lnTo>
                  <a:lnTo>
                    <a:pt x="830" y="2427"/>
                  </a:lnTo>
                  <a:lnTo>
                    <a:pt x="819" y="2447"/>
                  </a:lnTo>
                  <a:lnTo>
                    <a:pt x="815" y="2470"/>
                  </a:lnTo>
                  <a:lnTo>
                    <a:pt x="815" y="2815"/>
                  </a:lnTo>
                  <a:lnTo>
                    <a:pt x="819" y="2837"/>
                  </a:lnTo>
                  <a:lnTo>
                    <a:pt x="830" y="2857"/>
                  </a:lnTo>
                  <a:lnTo>
                    <a:pt x="846" y="2873"/>
                  </a:lnTo>
                  <a:lnTo>
                    <a:pt x="866" y="2884"/>
                  </a:lnTo>
                  <a:lnTo>
                    <a:pt x="888" y="2886"/>
                  </a:lnTo>
                  <a:lnTo>
                    <a:pt x="911" y="2884"/>
                  </a:lnTo>
                  <a:lnTo>
                    <a:pt x="931" y="2873"/>
                  </a:lnTo>
                  <a:lnTo>
                    <a:pt x="947" y="2857"/>
                  </a:lnTo>
                  <a:lnTo>
                    <a:pt x="958" y="2837"/>
                  </a:lnTo>
                  <a:lnTo>
                    <a:pt x="962" y="2815"/>
                  </a:lnTo>
                  <a:lnTo>
                    <a:pt x="962" y="2470"/>
                  </a:lnTo>
                  <a:lnTo>
                    <a:pt x="958" y="2447"/>
                  </a:lnTo>
                  <a:lnTo>
                    <a:pt x="947" y="2427"/>
                  </a:lnTo>
                  <a:lnTo>
                    <a:pt x="931" y="2411"/>
                  </a:lnTo>
                  <a:lnTo>
                    <a:pt x="911" y="2401"/>
                  </a:lnTo>
                  <a:lnTo>
                    <a:pt x="888" y="2398"/>
                  </a:lnTo>
                  <a:close/>
                  <a:moveTo>
                    <a:pt x="339" y="816"/>
                  </a:moveTo>
                  <a:lnTo>
                    <a:pt x="302" y="819"/>
                  </a:lnTo>
                  <a:lnTo>
                    <a:pt x="266" y="830"/>
                  </a:lnTo>
                  <a:lnTo>
                    <a:pt x="233" y="846"/>
                  </a:lnTo>
                  <a:lnTo>
                    <a:pt x="203" y="866"/>
                  </a:lnTo>
                  <a:lnTo>
                    <a:pt x="178" y="891"/>
                  </a:lnTo>
                  <a:lnTo>
                    <a:pt x="157" y="920"/>
                  </a:lnTo>
                  <a:lnTo>
                    <a:pt x="142" y="954"/>
                  </a:lnTo>
                  <a:lnTo>
                    <a:pt x="132" y="989"/>
                  </a:lnTo>
                  <a:lnTo>
                    <a:pt x="129" y="1027"/>
                  </a:lnTo>
                  <a:lnTo>
                    <a:pt x="129" y="2539"/>
                  </a:lnTo>
                  <a:lnTo>
                    <a:pt x="132" y="2576"/>
                  </a:lnTo>
                  <a:lnTo>
                    <a:pt x="142" y="2612"/>
                  </a:lnTo>
                  <a:lnTo>
                    <a:pt x="157" y="2646"/>
                  </a:lnTo>
                  <a:lnTo>
                    <a:pt x="178" y="2675"/>
                  </a:lnTo>
                  <a:lnTo>
                    <a:pt x="203" y="2700"/>
                  </a:lnTo>
                  <a:lnTo>
                    <a:pt x="233" y="2721"/>
                  </a:lnTo>
                  <a:lnTo>
                    <a:pt x="266" y="2736"/>
                  </a:lnTo>
                  <a:lnTo>
                    <a:pt x="302" y="2747"/>
                  </a:lnTo>
                  <a:lnTo>
                    <a:pt x="339" y="2749"/>
                  </a:lnTo>
                  <a:lnTo>
                    <a:pt x="686" y="2749"/>
                  </a:lnTo>
                  <a:lnTo>
                    <a:pt x="686" y="2470"/>
                  </a:lnTo>
                  <a:lnTo>
                    <a:pt x="690" y="2430"/>
                  </a:lnTo>
                  <a:lnTo>
                    <a:pt x="702" y="2391"/>
                  </a:lnTo>
                  <a:lnTo>
                    <a:pt x="721" y="2358"/>
                  </a:lnTo>
                  <a:lnTo>
                    <a:pt x="746" y="2327"/>
                  </a:lnTo>
                  <a:lnTo>
                    <a:pt x="775" y="2303"/>
                  </a:lnTo>
                  <a:lnTo>
                    <a:pt x="810" y="2285"/>
                  </a:lnTo>
                  <a:lnTo>
                    <a:pt x="849" y="2273"/>
                  </a:lnTo>
                  <a:lnTo>
                    <a:pt x="888" y="2269"/>
                  </a:lnTo>
                  <a:lnTo>
                    <a:pt x="930" y="2273"/>
                  </a:lnTo>
                  <a:lnTo>
                    <a:pt x="967" y="2285"/>
                  </a:lnTo>
                  <a:lnTo>
                    <a:pt x="1001" y="2303"/>
                  </a:lnTo>
                  <a:lnTo>
                    <a:pt x="1031" y="2327"/>
                  </a:lnTo>
                  <a:lnTo>
                    <a:pt x="1056" y="2358"/>
                  </a:lnTo>
                  <a:lnTo>
                    <a:pt x="1075" y="2391"/>
                  </a:lnTo>
                  <a:lnTo>
                    <a:pt x="1087" y="2430"/>
                  </a:lnTo>
                  <a:lnTo>
                    <a:pt x="1091" y="2470"/>
                  </a:lnTo>
                  <a:lnTo>
                    <a:pt x="1091" y="3158"/>
                  </a:lnTo>
                  <a:lnTo>
                    <a:pt x="1087" y="3198"/>
                  </a:lnTo>
                  <a:lnTo>
                    <a:pt x="1075" y="3237"/>
                  </a:lnTo>
                  <a:lnTo>
                    <a:pt x="1056" y="3271"/>
                  </a:lnTo>
                  <a:lnTo>
                    <a:pt x="1031" y="3301"/>
                  </a:lnTo>
                  <a:lnTo>
                    <a:pt x="1001" y="3326"/>
                  </a:lnTo>
                  <a:lnTo>
                    <a:pt x="967" y="3344"/>
                  </a:lnTo>
                  <a:lnTo>
                    <a:pt x="930" y="3355"/>
                  </a:lnTo>
                  <a:lnTo>
                    <a:pt x="888" y="3359"/>
                  </a:lnTo>
                  <a:lnTo>
                    <a:pt x="849" y="3355"/>
                  </a:lnTo>
                  <a:lnTo>
                    <a:pt x="810" y="3344"/>
                  </a:lnTo>
                  <a:lnTo>
                    <a:pt x="775" y="3326"/>
                  </a:lnTo>
                  <a:lnTo>
                    <a:pt x="746" y="3301"/>
                  </a:lnTo>
                  <a:lnTo>
                    <a:pt x="721" y="3271"/>
                  </a:lnTo>
                  <a:lnTo>
                    <a:pt x="702" y="3237"/>
                  </a:lnTo>
                  <a:lnTo>
                    <a:pt x="690" y="3198"/>
                  </a:lnTo>
                  <a:lnTo>
                    <a:pt x="686" y="3158"/>
                  </a:lnTo>
                  <a:lnTo>
                    <a:pt x="686" y="2879"/>
                  </a:lnTo>
                  <a:lnTo>
                    <a:pt x="339" y="2879"/>
                  </a:lnTo>
                  <a:lnTo>
                    <a:pt x="293" y="2876"/>
                  </a:lnTo>
                  <a:lnTo>
                    <a:pt x="247" y="2867"/>
                  </a:lnTo>
                  <a:lnTo>
                    <a:pt x="205" y="2851"/>
                  </a:lnTo>
                  <a:lnTo>
                    <a:pt x="165" y="2831"/>
                  </a:lnTo>
                  <a:lnTo>
                    <a:pt x="129" y="2805"/>
                  </a:lnTo>
                  <a:lnTo>
                    <a:pt x="129" y="3708"/>
                  </a:lnTo>
                  <a:lnTo>
                    <a:pt x="132" y="3745"/>
                  </a:lnTo>
                  <a:lnTo>
                    <a:pt x="142" y="3781"/>
                  </a:lnTo>
                  <a:lnTo>
                    <a:pt x="157" y="3814"/>
                  </a:lnTo>
                  <a:lnTo>
                    <a:pt x="178" y="3844"/>
                  </a:lnTo>
                  <a:lnTo>
                    <a:pt x="203" y="3869"/>
                  </a:lnTo>
                  <a:lnTo>
                    <a:pt x="233" y="3889"/>
                  </a:lnTo>
                  <a:lnTo>
                    <a:pt x="266" y="3905"/>
                  </a:lnTo>
                  <a:lnTo>
                    <a:pt x="302" y="3916"/>
                  </a:lnTo>
                  <a:lnTo>
                    <a:pt x="339" y="3918"/>
                  </a:lnTo>
                  <a:lnTo>
                    <a:pt x="4047" y="3918"/>
                  </a:lnTo>
                  <a:lnTo>
                    <a:pt x="4086" y="3916"/>
                  </a:lnTo>
                  <a:lnTo>
                    <a:pt x="4122" y="3905"/>
                  </a:lnTo>
                  <a:lnTo>
                    <a:pt x="4154" y="3889"/>
                  </a:lnTo>
                  <a:lnTo>
                    <a:pt x="4183" y="3869"/>
                  </a:lnTo>
                  <a:lnTo>
                    <a:pt x="4208" y="3844"/>
                  </a:lnTo>
                  <a:lnTo>
                    <a:pt x="4229" y="3814"/>
                  </a:lnTo>
                  <a:lnTo>
                    <a:pt x="4245" y="3781"/>
                  </a:lnTo>
                  <a:lnTo>
                    <a:pt x="4255" y="3745"/>
                  </a:lnTo>
                  <a:lnTo>
                    <a:pt x="4259" y="3708"/>
                  </a:lnTo>
                  <a:lnTo>
                    <a:pt x="4259" y="2805"/>
                  </a:lnTo>
                  <a:lnTo>
                    <a:pt x="4221" y="2831"/>
                  </a:lnTo>
                  <a:lnTo>
                    <a:pt x="4182" y="2851"/>
                  </a:lnTo>
                  <a:lnTo>
                    <a:pt x="4139" y="2867"/>
                  </a:lnTo>
                  <a:lnTo>
                    <a:pt x="4095" y="2876"/>
                  </a:lnTo>
                  <a:lnTo>
                    <a:pt x="4047" y="2879"/>
                  </a:lnTo>
                  <a:lnTo>
                    <a:pt x="3842" y="2879"/>
                  </a:lnTo>
                  <a:lnTo>
                    <a:pt x="3821" y="2876"/>
                  </a:lnTo>
                  <a:lnTo>
                    <a:pt x="3804" y="2867"/>
                  </a:lnTo>
                  <a:lnTo>
                    <a:pt x="3789" y="2852"/>
                  </a:lnTo>
                  <a:lnTo>
                    <a:pt x="3781" y="2835"/>
                  </a:lnTo>
                  <a:lnTo>
                    <a:pt x="3777" y="2815"/>
                  </a:lnTo>
                  <a:lnTo>
                    <a:pt x="3781" y="2793"/>
                  </a:lnTo>
                  <a:lnTo>
                    <a:pt x="3789" y="2776"/>
                  </a:lnTo>
                  <a:lnTo>
                    <a:pt x="3804" y="2763"/>
                  </a:lnTo>
                  <a:lnTo>
                    <a:pt x="3821" y="2753"/>
                  </a:lnTo>
                  <a:lnTo>
                    <a:pt x="3842" y="2749"/>
                  </a:lnTo>
                  <a:lnTo>
                    <a:pt x="4047" y="2749"/>
                  </a:lnTo>
                  <a:lnTo>
                    <a:pt x="4086" y="2747"/>
                  </a:lnTo>
                  <a:lnTo>
                    <a:pt x="4122" y="2736"/>
                  </a:lnTo>
                  <a:lnTo>
                    <a:pt x="4154" y="2721"/>
                  </a:lnTo>
                  <a:lnTo>
                    <a:pt x="4183" y="2700"/>
                  </a:lnTo>
                  <a:lnTo>
                    <a:pt x="4208" y="2675"/>
                  </a:lnTo>
                  <a:lnTo>
                    <a:pt x="4229" y="2646"/>
                  </a:lnTo>
                  <a:lnTo>
                    <a:pt x="4245" y="2612"/>
                  </a:lnTo>
                  <a:lnTo>
                    <a:pt x="4255" y="2576"/>
                  </a:lnTo>
                  <a:lnTo>
                    <a:pt x="4259" y="2539"/>
                  </a:lnTo>
                  <a:lnTo>
                    <a:pt x="4259" y="1027"/>
                  </a:lnTo>
                  <a:lnTo>
                    <a:pt x="4255" y="989"/>
                  </a:lnTo>
                  <a:lnTo>
                    <a:pt x="4245" y="954"/>
                  </a:lnTo>
                  <a:lnTo>
                    <a:pt x="4229" y="920"/>
                  </a:lnTo>
                  <a:lnTo>
                    <a:pt x="4208" y="891"/>
                  </a:lnTo>
                  <a:lnTo>
                    <a:pt x="4183" y="866"/>
                  </a:lnTo>
                  <a:lnTo>
                    <a:pt x="4154" y="846"/>
                  </a:lnTo>
                  <a:lnTo>
                    <a:pt x="4122" y="830"/>
                  </a:lnTo>
                  <a:lnTo>
                    <a:pt x="4086" y="819"/>
                  </a:lnTo>
                  <a:lnTo>
                    <a:pt x="4047" y="816"/>
                  </a:lnTo>
                  <a:lnTo>
                    <a:pt x="339" y="816"/>
                  </a:lnTo>
                  <a:close/>
                  <a:moveTo>
                    <a:pt x="1774" y="404"/>
                  </a:moveTo>
                  <a:lnTo>
                    <a:pt x="1744" y="408"/>
                  </a:lnTo>
                  <a:lnTo>
                    <a:pt x="1714" y="417"/>
                  </a:lnTo>
                  <a:lnTo>
                    <a:pt x="1690" y="433"/>
                  </a:lnTo>
                  <a:lnTo>
                    <a:pt x="1669" y="454"/>
                  </a:lnTo>
                  <a:lnTo>
                    <a:pt x="1653" y="480"/>
                  </a:lnTo>
                  <a:lnTo>
                    <a:pt x="1644" y="508"/>
                  </a:lnTo>
                  <a:lnTo>
                    <a:pt x="1640" y="538"/>
                  </a:lnTo>
                  <a:lnTo>
                    <a:pt x="1640" y="687"/>
                  </a:lnTo>
                  <a:lnTo>
                    <a:pt x="2748" y="687"/>
                  </a:lnTo>
                  <a:lnTo>
                    <a:pt x="2748" y="538"/>
                  </a:lnTo>
                  <a:lnTo>
                    <a:pt x="2744" y="508"/>
                  </a:lnTo>
                  <a:lnTo>
                    <a:pt x="2733" y="480"/>
                  </a:lnTo>
                  <a:lnTo>
                    <a:pt x="2717" y="454"/>
                  </a:lnTo>
                  <a:lnTo>
                    <a:pt x="2697" y="433"/>
                  </a:lnTo>
                  <a:lnTo>
                    <a:pt x="2672" y="417"/>
                  </a:lnTo>
                  <a:lnTo>
                    <a:pt x="2644" y="408"/>
                  </a:lnTo>
                  <a:lnTo>
                    <a:pt x="2613" y="404"/>
                  </a:lnTo>
                  <a:lnTo>
                    <a:pt x="1774" y="404"/>
                  </a:lnTo>
                  <a:close/>
                  <a:moveTo>
                    <a:pt x="1774" y="128"/>
                  </a:moveTo>
                  <a:lnTo>
                    <a:pt x="1718" y="132"/>
                  </a:lnTo>
                  <a:lnTo>
                    <a:pt x="1665" y="143"/>
                  </a:lnTo>
                  <a:lnTo>
                    <a:pt x="1615" y="161"/>
                  </a:lnTo>
                  <a:lnTo>
                    <a:pt x="1568" y="185"/>
                  </a:lnTo>
                  <a:lnTo>
                    <a:pt x="1524" y="215"/>
                  </a:lnTo>
                  <a:lnTo>
                    <a:pt x="1484" y="249"/>
                  </a:lnTo>
                  <a:lnTo>
                    <a:pt x="1450" y="288"/>
                  </a:lnTo>
                  <a:lnTo>
                    <a:pt x="1420" y="332"/>
                  </a:lnTo>
                  <a:lnTo>
                    <a:pt x="1397" y="378"/>
                  </a:lnTo>
                  <a:lnTo>
                    <a:pt x="1379" y="429"/>
                  </a:lnTo>
                  <a:lnTo>
                    <a:pt x="1369" y="482"/>
                  </a:lnTo>
                  <a:lnTo>
                    <a:pt x="1365" y="538"/>
                  </a:lnTo>
                  <a:lnTo>
                    <a:pt x="1365" y="687"/>
                  </a:lnTo>
                  <a:lnTo>
                    <a:pt x="1511" y="687"/>
                  </a:lnTo>
                  <a:lnTo>
                    <a:pt x="1511" y="538"/>
                  </a:lnTo>
                  <a:lnTo>
                    <a:pt x="1515" y="496"/>
                  </a:lnTo>
                  <a:lnTo>
                    <a:pt x="1524" y="454"/>
                  </a:lnTo>
                  <a:lnTo>
                    <a:pt x="1540" y="417"/>
                  </a:lnTo>
                  <a:lnTo>
                    <a:pt x="1561" y="382"/>
                  </a:lnTo>
                  <a:lnTo>
                    <a:pt x="1588" y="352"/>
                  </a:lnTo>
                  <a:lnTo>
                    <a:pt x="1619" y="325"/>
                  </a:lnTo>
                  <a:lnTo>
                    <a:pt x="1653" y="304"/>
                  </a:lnTo>
                  <a:lnTo>
                    <a:pt x="1690" y="288"/>
                  </a:lnTo>
                  <a:lnTo>
                    <a:pt x="1732" y="279"/>
                  </a:lnTo>
                  <a:lnTo>
                    <a:pt x="1774" y="275"/>
                  </a:lnTo>
                  <a:lnTo>
                    <a:pt x="2613" y="275"/>
                  </a:lnTo>
                  <a:lnTo>
                    <a:pt x="2656" y="279"/>
                  </a:lnTo>
                  <a:lnTo>
                    <a:pt x="2696" y="288"/>
                  </a:lnTo>
                  <a:lnTo>
                    <a:pt x="2733" y="304"/>
                  </a:lnTo>
                  <a:lnTo>
                    <a:pt x="2768" y="325"/>
                  </a:lnTo>
                  <a:lnTo>
                    <a:pt x="2798" y="352"/>
                  </a:lnTo>
                  <a:lnTo>
                    <a:pt x="2825" y="382"/>
                  </a:lnTo>
                  <a:lnTo>
                    <a:pt x="2846" y="417"/>
                  </a:lnTo>
                  <a:lnTo>
                    <a:pt x="2862" y="454"/>
                  </a:lnTo>
                  <a:lnTo>
                    <a:pt x="2873" y="496"/>
                  </a:lnTo>
                  <a:lnTo>
                    <a:pt x="2875" y="538"/>
                  </a:lnTo>
                  <a:lnTo>
                    <a:pt x="2875" y="687"/>
                  </a:lnTo>
                  <a:lnTo>
                    <a:pt x="3022" y="687"/>
                  </a:lnTo>
                  <a:lnTo>
                    <a:pt x="3022" y="538"/>
                  </a:lnTo>
                  <a:lnTo>
                    <a:pt x="3018" y="482"/>
                  </a:lnTo>
                  <a:lnTo>
                    <a:pt x="3007" y="429"/>
                  </a:lnTo>
                  <a:lnTo>
                    <a:pt x="2990" y="378"/>
                  </a:lnTo>
                  <a:lnTo>
                    <a:pt x="2966" y="332"/>
                  </a:lnTo>
                  <a:lnTo>
                    <a:pt x="2937" y="288"/>
                  </a:lnTo>
                  <a:lnTo>
                    <a:pt x="2902" y="249"/>
                  </a:lnTo>
                  <a:lnTo>
                    <a:pt x="2862" y="215"/>
                  </a:lnTo>
                  <a:lnTo>
                    <a:pt x="2820" y="185"/>
                  </a:lnTo>
                  <a:lnTo>
                    <a:pt x="2772" y="161"/>
                  </a:lnTo>
                  <a:lnTo>
                    <a:pt x="2721" y="143"/>
                  </a:lnTo>
                  <a:lnTo>
                    <a:pt x="2668" y="132"/>
                  </a:lnTo>
                  <a:lnTo>
                    <a:pt x="2613" y="128"/>
                  </a:lnTo>
                  <a:lnTo>
                    <a:pt x="1774" y="128"/>
                  </a:lnTo>
                  <a:close/>
                  <a:moveTo>
                    <a:pt x="1774" y="0"/>
                  </a:moveTo>
                  <a:lnTo>
                    <a:pt x="2613" y="0"/>
                  </a:lnTo>
                  <a:lnTo>
                    <a:pt x="2680" y="4"/>
                  </a:lnTo>
                  <a:lnTo>
                    <a:pt x="2745" y="16"/>
                  </a:lnTo>
                  <a:lnTo>
                    <a:pt x="2808" y="36"/>
                  </a:lnTo>
                  <a:lnTo>
                    <a:pt x="2866" y="63"/>
                  </a:lnTo>
                  <a:lnTo>
                    <a:pt x="2921" y="96"/>
                  </a:lnTo>
                  <a:lnTo>
                    <a:pt x="2970" y="136"/>
                  </a:lnTo>
                  <a:lnTo>
                    <a:pt x="3015" y="181"/>
                  </a:lnTo>
                  <a:lnTo>
                    <a:pt x="3054" y="231"/>
                  </a:lnTo>
                  <a:lnTo>
                    <a:pt x="3087" y="285"/>
                  </a:lnTo>
                  <a:lnTo>
                    <a:pt x="3115" y="344"/>
                  </a:lnTo>
                  <a:lnTo>
                    <a:pt x="3135" y="405"/>
                  </a:lnTo>
                  <a:lnTo>
                    <a:pt x="3147" y="470"/>
                  </a:lnTo>
                  <a:lnTo>
                    <a:pt x="3151" y="538"/>
                  </a:lnTo>
                  <a:lnTo>
                    <a:pt x="3151" y="687"/>
                  </a:lnTo>
                  <a:lnTo>
                    <a:pt x="4047" y="687"/>
                  </a:lnTo>
                  <a:lnTo>
                    <a:pt x="4098" y="691"/>
                  </a:lnTo>
                  <a:lnTo>
                    <a:pt x="4146" y="702"/>
                  </a:lnTo>
                  <a:lnTo>
                    <a:pt x="4191" y="719"/>
                  </a:lnTo>
                  <a:lnTo>
                    <a:pt x="4232" y="742"/>
                  </a:lnTo>
                  <a:lnTo>
                    <a:pt x="4271" y="771"/>
                  </a:lnTo>
                  <a:lnTo>
                    <a:pt x="4304" y="804"/>
                  </a:lnTo>
                  <a:lnTo>
                    <a:pt x="4332" y="842"/>
                  </a:lnTo>
                  <a:lnTo>
                    <a:pt x="4356" y="884"/>
                  </a:lnTo>
                  <a:lnTo>
                    <a:pt x="4373" y="928"/>
                  </a:lnTo>
                  <a:lnTo>
                    <a:pt x="4384" y="976"/>
                  </a:lnTo>
                  <a:lnTo>
                    <a:pt x="4386" y="1027"/>
                  </a:lnTo>
                  <a:lnTo>
                    <a:pt x="4386" y="3708"/>
                  </a:lnTo>
                  <a:lnTo>
                    <a:pt x="4384" y="3758"/>
                  </a:lnTo>
                  <a:lnTo>
                    <a:pt x="4373" y="3805"/>
                  </a:lnTo>
                  <a:lnTo>
                    <a:pt x="4356" y="3850"/>
                  </a:lnTo>
                  <a:lnTo>
                    <a:pt x="4332" y="3893"/>
                  </a:lnTo>
                  <a:lnTo>
                    <a:pt x="4304" y="3930"/>
                  </a:lnTo>
                  <a:lnTo>
                    <a:pt x="4271" y="3963"/>
                  </a:lnTo>
                  <a:lnTo>
                    <a:pt x="4232" y="3993"/>
                  </a:lnTo>
                  <a:lnTo>
                    <a:pt x="4191" y="4015"/>
                  </a:lnTo>
                  <a:lnTo>
                    <a:pt x="4146" y="4033"/>
                  </a:lnTo>
                  <a:lnTo>
                    <a:pt x="4098" y="4043"/>
                  </a:lnTo>
                  <a:lnTo>
                    <a:pt x="4047" y="4047"/>
                  </a:lnTo>
                  <a:lnTo>
                    <a:pt x="339" y="4047"/>
                  </a:lnTo>
                  <a:lnTo>
                    <a:pt x="289" y="4043"/>
                  </a:lnTo>
                  <a:lnTo>
                    <a:pt x="241" y="4033"/>
                  </a:lnTo>
                  <a:lnTo>
                    <a:pt x="197" y="4015"/>
                  </a:lnTo>
                  <a:lnTo>
                    <a:pt x="154" y="3993"/>
                  </a:lnTo>
                  <a:lnTo>
                    <a:pt x="117" y="3963"/>
                  </a:lnTo>
                  <a:lnTo>
                    <a:pt x="84" y="3930"/>
                  </a:lnTo>
                  <a:lnTo>
                    <a:pt x="55" y="3893"/>
                  </a:lnTo>
                  <a:lnTo>
                    <a:pt x="32" y="3850"/>
                  </a:lnTo>
                  <a:lnTo>
                    <a:pt x="15" y="3805"/>
                  </a:lnTo>
                  <a:lnTo>
                    <a:pt x="4" y="3758"/>
                  </a:lnTo>
                  <a:lnTo>
                    <a:pt x="0" y="3708"/>
                  </a:lnTo>
                  <a:lnTo>
                    <a:pt x="0" y="1027"/>
                  </a:lnTo>
                  <a:lnTo>
                    <a:pt x="4" y="976"/>
                  </a:lnTo>
                  <a:lnTo>
                    <a:pt x="15" y="928"/>
                  </a:lnTo>
                  <a:lnTo>
                    <a:pt x="32" y="884"/>
                  </a:lnTo>
                  <a:lnTo>
                    <a:pt x="55" y="842"/>
                  </a:lnTo>
                  <a:lnTo>
                    <a:pt x="84" y="804"/>
                  </a:lnTo>
                  <a:lnTo>
                    <a:pt x="117" y="771"/>
                  </a:lnTo>
                  <a:lnTo>
                    <a:pt x="154" y="742"/>
                  </a:lnTo>
                  <a:lnTo>
                    <a:pt x="197" y="719"/>
                  </a:lnTo>
                  <a:lnTo>
                    <a:pt x="241" y="702"/>
                  </a:lnTo>
                  <a:lnTo>
                    <a:pt x="289" y="691"/>
                  </a:lnTo>
                  <a:lnTo>
                    <a:pt x="339" y="687"/>
                  </a:lnTo>
                  <a:lnTo>
                    <a:pt x="1236" y="687"/>
                  </a:lnTo>
                  <a:lnTo>
                    <a:pt x="1236" y="538"/>
                  </a:lnTo>
                  <a:lnTo>
                    <a:pt x="1241" y="470"/>
                  </a:lnTo>
                  <a:lnTo>
                    <a:pt x="1253" y="405"/>
                  </a:lnTo>
                  <a:lnTo>
                    <a:pt x="1273" y="344"/>
                  </a:lnTo>
                  <a:lnTo>
                    <a:pt x="1299" y="285"/>
                  </a:lnTo>
                  <a:lnTo>
                    <a:pt x="1333" y="231"/>
                  </a:lnTo>
                  <a:lnTo>
                    <a:pt x="1373" y="181"/>
                  </a:lnTo>
                  <a:lnTo>
                    <a:pt x="1416" y="136"/>
                  </a:lnTo>
                  <a:lnTo>
                    <a:pt x="1467" y="96"/>
                  </a:lnTo>
                  <a:lnTo>
                    <a:pt x="1522" y="63"/>
                  </a:lnTo>
                  <a:lnTo>
                    <a:pt x="1580" y="36"/>
                  </a:lnTo>
                  <a:lnTo>
                    <a:pt x="1641" y="16"/>
                  </a:lnTo>
                  <a:lnTo>
                    <a:pt x="1706" y="4"/>
                  </a:lnTo>
                  <a:lnTo>
                    <a:pt x="17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"/>
            <p:cNvSpPr>
              <a:spLocks noEditPoints="1"/>
            </p:cNvSpPr>
            <p:nvPr/>
          </p:nvSpPr>
          <p:spPr bwMode="auto">
            <a:xfrm>
              <a:off x="1044" y="2677"/>
              <a:ext cx="798" cy="363"/>
            </a:xfrm>
            <a:custGeom>
              <a:avLst/>
              <a:gdLst>
                <a:gd name="T0" fmla="*/ 2121 w 2395"/>
                <a:gd name="T1" fmla="*/ 889 h 1090"/>
                <a:gd name="T2" fmla="*/ 2134 w 2395"/>
                <a:gd name="T3" fmla="*/ 932 h 1090"/>
                <a:gd name="T4" fmla="*/ 2170 w 2395"/>
                <a:gd name="T5" fmla="*/ 958 h 1090"/>
                <a:gd name="T6" fmla="*/ 2217 w 2395"/>
                <a:gd name="T7" fmla="*/ 958 h 1090"/>
                <a:gd name="T8" fmla="*/ 2253 w 2395"/>
                <a:gd name="T9" fmla="*/ 932 h 1090"/>
                <a:gd name="T10" fmla="*/ 2267 w 2395"/>
                <a:gd name="T11" fmla="*/ 889 h 1090"/>
                <a:gd name="T12" fmla="*/ 2231 w 2395"/>
                <a:gd name="T13" fmla="*/ 744 h 1090"/>
                <a:gd name="T14" fmla="*/ 2156 w 2395"/>
                <a:gd name="T15" fmla="*/ 744 h 1090"/>
                <a:gd name="T16" fmla="*/ 2194 w 2395"/>
                <a:gd name="T17" fmla="*/ 129 h 1090"/>
                <a:gd name="T18" fmla="*/ 2150 w 2395"/>
                <a:gd name="T19" fmla="*/ 142 h 1090"/>
                <a:gd name="T20" fmla="*/ 2125 w 2395"/>
                <a:gd name="T21" fmla="*/ 178 h 1090"/>
                <a:gd name="T22" fmla="*/ 2121 w 2395"/>
                <a:gd name="T23" fmla="*/ 546 h 1090"/>
                <a:gd name="T24" fmla="*/ 2134 w 2395"/>
                <a:gd name="T25" fmla="*/ 588 h 1090"/>
                <a:gd name="T26" fmla="*/ 2170 w 2395"/>
                <a:gd name="T27" fmla="*/ 615 h 1090"/>
                <a:gd name="T28" fmla="*/ 2217 w 2395"/>
                <a:gd name="T29" fmla="*/ 615 h 1090"/>
                <a:gd name="T30" fmla="*/ 2253 w 2395"/>
                <a:gd name="T31" fmla="*/ 588 h 1090"/>
                <a:gd name="T32" fmla="*/ 2267 w 2395"/>
                <a:gd name="T33" fmla="*/ 546 h 1090"/>
                <a:gd name="T34" fmla="*/ 2263 w 2395"/>
                <a:gd name="T35" fmla="*/ 178 h 1090"/>
                <a:gd name="T36" fmla="*/ 2237 w 2395"/>
                <a:gd name="T37" fmla="*/ 142 h 1090"/>
                <a:gd name="T38" fmla="*/ 2194 w 2395"/>
                <a:gd name="T39" fmla="*/ 129 h 1090"/>
                <a:gd name="T40" fmla="*/ 2234 w 2395"/>
                <a:gd name="T41" fmla="*/ 4 h 1090"/>
                <a:gd name="T42" fmla="*/ 2306 w 2395"/>
                <a:gd name="T43" fmla="*/ 34 h 1090"/>
                <a:gd name="T44" fmla="*/ 2360 w 2395"/>
                <a:gd name="T45" fmla="*/ 89 h 1090"/>
                <a:gd name="T46" fmla="*/ 2391 w 2395"/>
                <a:gd name="T47" fmla="*/ 161 h 1090"/>
                <a:gd name="T48" fmla="*/ 2395 w 2395"/>
                <a:gd name="T49" fmla="*/ 889 h 1090"/>
                <a:gd name="T50" fmla="*/ 2379 w 2395"/>
                <a:gd name="T51" fmla="*/ 968 h 1090"/>
                <a:gd name="T52" fmla="*/ 2336 w 2395"/>
                <a:gd name="T53" fmla="*/ 1032 h 1090"/>
                <a:gd name="T54" fmla="*/ 2273 w 2395"/>
                <a:gd name="T55" fmla="*/ 1075 h 1090"/>
                <a:gd name="T56" fmla="*/ 2194 w 2395"/>
                <a:gd name="T57" fmla="*/ 1090 h 1090"/>
                <a:gd name="T58" fmla="*/ 2116 w 2395"/>
                <a:gd name="T59" fmla="*/ 1075 h 1090"/>
                <a:gd name="T60" fmla="*/ 2050 w 2395"/>
                <a:gd name="T61" fmla="*/ 1032 h 1090"/>
                <a:gd name="T62" fmla="*/ 2008 w 2395"/>
                <a:gd name="T63" fmla="*/ 968 h 1090"/>
                <a:gd name="T64" fmla="*/ 1992 w 2395"/>
                <a:gd name="T65" fmla="*/ 889 h 1090"/>
                <a:gd name="T66" fmla="*/ 65 w 2395"/>
                <a:gd name="T67" fmla="*/ 610 h 1090"/>
                <a:gd name="T68" fmla="*/ 26 w 2395"/>
                <a:gd name="T69" fmla="*/ 598 h 1090"/>
                <a:gd name="T70" fmla="*/ 4 w 2395"/>
                <a:gd name="T71" fmla="*/ 566 h 1090"/>
                <a:gd name="T72" fmla="*/ 4 w 2395"/>
                <a:gd name="T73" fmla="*/ 524 h 1090"/>
                <a:gd name="T74" fmla="*/ 26 w 2395"/>
                <a:gd name="T75" fmla="*/ 494 h 1090"/>
                <a:gd name="T76" fmla="*/ 65 w 2395"/>
                <a:gd name="T77" fmla="*/ 480 h 1090"/>
                <a:gd name="T78" fmla="*/ 1992 w 2395"/>
                <a:gd name="T79" fmla="*/ 201 h 1090"/>
                <a:gd name="T80" fmla="*/ 2008 w 2395"/>
                <a:gd name="T81" fmla="*/ 122 h 1090"/>
                <a:gd name="T82" fmla="*/ 2050 w 2395"/>
                <a:gd name="T83" fmla="*/ 58 h 1090"/>
                <a:gd name="T84" fmla="*/ 2116 w 2395"/>
                <a:gd name="T85" fmla="*/ 16 h 1090"/>
                <a:gd name="T86" fmla="*/ 2194 w 2395"/>
                <a:gd name="T87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95" h="1090">
                  <a:moveTo>
                    <a:pt x="2121" y="733"/>
                  </a:moveTo>
                  <a:lnTo>
                    <a:pt x="2121" y="889"/>
                  </a:lnTo>
                  <a:lnTo>
                    <a:pt x="2125" y="912"/>
                  </a:lnTo>
                  <a:lnTo>
                    <a:pt x="2134" y="932"/>
                  </a:lnTo>
                  <a:lnTo>
                    <a:pt x="2150" y="948"/>
                  </a:lnTo>
                  <a:lnTo>
                    <a:pt x="2170" y="958"/>
                  </a:lnTo>
                  <a:lnTo>
                    <a:pt x="2194" y="962"/>
                  </a:lnTo>
                  <a:lnTo>
                    <a:pt x="2217" y="958"/>
                  </a:lnTo>
                  <a:lnTo>
                    <a:pt x="2237" y="948"/>
                  </a:lnTo>
                  <a:lnTo>
                    <a:pt x="2253" y="932"/>
                  </a:lnTo>
                  <a:lnTo>
                    <a:pt x="2263" y="912"/>
                  </a:lnTo>
                  <a:lnTo>
                    <a:pt x="2267" y="889"/>
                  </a:lnTo>
                  <a:lnTo>
                    <a:pt x="2267" y="733"/>
                  </a:lnTo>
                  <a:lnTo>
                    <a:pt x="2231" y="744"/>
                  </a:lnTo>
                  <a:lnTo>
                    <a:pt x="2194" y="747"/>
                  </a:lnTo>
                  <a:lnTo>
                    <a:pt x="2156" y="744"/>
                  </a:lnTo>
                  <a:lnTo>
                    <a:pt x="2121" y="733"/>
                  </a:lnTo>
                  <a:close/>
                  <a:moveTo>
                    <a:pt x="2194" y="129"/>
                  </a:moveTo>
                  <a:lnTo>
                    <a:pt x="2170" y="132"/>
                  </a:lnTo>
                  <a:lnTo>
                    <a:pt x="2150" y="142"/>
                  </a:lnTo>
                  <a:lnTo>
                    <a:pt x="2134" y="158"/>
                  </a:lnTo>
                  <a:lnTo>
                    <a:pt x="2125" y="178"/>
                  </a:lnTo>
                  <a:lnTo>
                    <a:pt x="2121" y="201"/>
                  </a:lnTo>
                  <a:lnTo>
                    <a:pt x="2121" y="546"/>
                  </a:lnTo>
                  <a:lnTo>
                    <a:pt x="2125" y="568"/>
                  </a:lnTo>
                  <a:lnTo>
                    <a:pt x="2134" y="588"/>
                  </a:lnTo>
                  <a:lnTo>
                    <a:pt x="2150" y="604"/>
                  </a:lnTo>
                  <a:lnTo>
                    <a:pt x="2170" y="615"/>
                  </a:lnTo>
                  <a:lnTo>
                    <a:pt x="2194" y="617"/>
                  </a:lnTo>
                  <a:lnTo>
                    <a:pt x="2217" y="615"/>
                  </a:lnTo>
                  <a:lnTo>
                    <a:pt x="2237" y="604"/>
                  </a:lnTo>
                  <a:lnTo>
                    <a:pt x="2253" y="588"/>
                  </a:lnTo>
                  <a:lnTo>
                    <a:pt x="2263" y="568"/>
                  </a:lnTo>
                  <a:lnTo>
                    <a:pt x="2267" y="546"/>
                  </a:lnTo>
                  <a:lnTo>
                    <a:pt x="2267" y="201"/>
                  </a:lnTo>
                  <a:lnTo>
                    <a:pt x="2263" y="178"/>
                  </a:lnTo>
                  <a:lnTo>
                    <a:pt x="2253" y="158"/>
                  </a:lnTo>
                  <a:lnTo>
                    <a:pt x="2237" y="142"/>
                  </a:lnTo>
                  <a:lnTo>
                    <a:pt x="2217" y="132"/>
                  </a:lnTo>
                  <a:lnTo>
                    <a:pt x="2194" y="129"/>
                  </a:lnTo>
                  <a:close/>
                  <a:moveTo>
                    <a:pt x="2194" y="0"/>
                  </a:moveTo>
                  <a:lnTo>
                    <a:pt x="2234" y="4"/>
                  </a:lnTo>
                  <a:lnTo>
                    <a:pt x="2273" y="16"/>
                  </a:lnTo>
                  <a:lnTo>
                    <a:pt x="2306" y="34"/>
                  </a:lnTo>
                  <a:lnTo>
                    <a:pt x="2336" y="58"/>
                  </a:lnTo>
                  <a:lnTo>
                    <a:pt x="2360" y="89"/>
                  </a:lnTo>
                  <a:lnTo>
                    <a:pt x="2379" y="122"/>
                  </a:lnTo>
                  <a:lnTo>
                    <a:pt x="2391" y="161"/>
                  </a:lnTo>
                  <a:lnTo>
                    <a:pt x="2395" y="201"/>
                  </a:lnTo>
                  <a:lnTo>
                    <a:pt x="2395" y="889"/>
                  </a:lnTo>
                  <a:lnTo>
                    <a:pt x="2391" y="929"/>
                  </a:lnTo>
                  <a:lnTo>
                    <a:pt x="2379" y="968"/>
                  </a:lnTo>
                  <a:lnTo>
                    <a:pt x="2360" y="1002"/>
                  </a:lnTo>
                  <a:lnTo>
                    <a:pt x="2336" y="1032"/>
                  </a:lnTo>
                  <a:lnTo>
                    <a:pt x="2306" y="1057"/>
                  </a:lnTo>
                  <a:lnTo>
                    <a:pt x="2273" y="1075"/>
                  </a:lnTo>
                  <a:lnTo>
                    <a:pt x="2234" y="1086"/>
                  </a:lnTo>
                  <a:lnTo>
                    <a:pt x="2194" y="1090"/>
                  </a:lnTo>
                  <a:lnTo>
                    <a:pt x="2153" y="1086"/>
                  </a:lnTo>
                  <a:lnTo>
                    <a:pt x="2116" y="1075"/>
                  </a:lnTo>
                  <a:lnTo>
                    <a:pt x="2081" y="1057"/>
                  </a:lnTo>
                  <a:lnTo>
                    <a:pt x="2050" y="1032"/>
                  </a:lnTo>
                  <a:lnTo>
                    <a:pt x="2026" y="1002"/>
                  </a:lnTo>
                  <a:lnTo>
                    <a:pt x="2008" y="968"/>
                  </a:lnTo>
                  <a:lnTo>
                    <a:pt x="1996" y="929"/>
                  </a:lnTo>
                  <a:lnTo>
                    <a:pt x="1992" y="889"/>
                  </a:lnTo>
                  <a:lnTo>
                    <a:pt x="1992" y="610"/>
                  </a:lnTo>
                  <a:lnTo>
                    <a:pt x="65" y="610"/>
                  </a:lnTo>
                  <a:lnTo>
                    <a:pt x="45" y="607"/>
                  </a:lnTo>
                  <a:lnTo>
                    <a:pt x="26" y="598"/>
                  </a:lnTo>
                  <a:lnTo>
                    <a:pt x="13" y="583"/>
                  </a:lnTo>
                  <a:lnTo>
                    <a:pt x="4" y="566"/>
                  </a:lnTo>
                  <a:lnTo>
                    <a:pt x="0" y="546"/>
                  </a:lnTo>
                  <a:lnTo>
                    <a:pt x="4" y="524"/>
                  </a:lnTo>
                  <a:lnTo>
                    <a:pt x="13" y="507"/>
                  </a:lnTo>
                  <a:lnTo>
                    <a:pt x="26" y="494"/>
                  </a:lnTo>
                  <a:lnTo>
                    <a:pt x="45" y="484"/>
                  </a:lnTo>
                  <a:lnTo>
                    <a:pt x="65" y="480"/>
                  </a:lnTo>
                  <a:lnTo>
                    <a:pt x="1992" y="480"/>
                  </a:lnTo>
                  <a:lnTo>
                    <a:pt x="1992" y="201"/>
                  </a:lnTo>
                  <a:lnTo>
                    <a:pt x="1996" y="161"/>
                  </a:lnTo>
                  <a:lnTo>
                    <a:pt x="2008" y="122"/>
                  </a:lnTo>
                  <a:lnTo>
                    <a:pt x="2026" y="89"/>
                  </a:lnTo>
                  <a:lnTo>
                    <a:pt x="2050" y="58"/>
                  </a:lnTo>
                  <a:lnTo>
                    <a:pt x="2081" y="34"/>
                  </a:lnTo>
                  <a:lnTo>
                    <a:pt x="2116" y="16"/>
                  </a:lnTo>
                  <a:lnTo>
                    <a:pt x="2153" y="4"/>
                  </a:lnTo>
                  <a:lnTo>
                    <a:pt x="21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"/>
            <p:cNvSpPr>
              <a:spLocks/>
            </p:cNvSpPr>
            <p:nvPr/>
          </p:nvSpPr>
          <p:spPr bwMode="auto">
            <a:xfrm>
              <a:off x="1204" y="2745"/>
              <a:ext cx="318" cy="43"/>
            </a:xfrm>
            <a:custGeom>
              <a:avLst/>
              <a:gdLst>
                <a:gd name="T0" fmla="*/ 64 w 952"/>
                <a:gd name="T1" fmla="*/ 0 h 128"/>
                <a:gd name="T2" fmla="*/ 888 w 952"/>
                <a:gd name="T3" fmla="*/ 0 h 128"/>
                <a:gd name="T4" fmla="*/ 908 w 952"/>
                <a:gd name="T5" fmla="*/ 3 h 128"/>
                <a:gd name="T6" fmla="*/ 927 w 952"/>
                <a:gd name="T7" fmla="*/ 12 h 128"/>
                <a:gd name="T8" fmla="*/ 940 w 952"/>
                <a:gd name="T9" fmla="*/ 25 h 128"/>
                <a:gd name="T10" fmla="*/ 950 w 952"/>
                <a:gd name="T11" fmla="*/ 44 h 128"/>
                <a:gd name="T12" fmla="*/ 952 w 952"/>
                <a:gd name="T13" fmla="*/ 64 h 128"/>
                <a:gd name="T14" fmla="*/ 950 w 952"/>
                <a:gd name="T15" fmla="*/ 84 h 128"/>
                <a:gd name="T16" fmla="*/ 940 w 952"/>
                <a:gd name="T17" fmla="*/ 103 h 128"/>
                <a:gd name="T18" fmla="*/ 927 w 952"/>
                <a:gd name="T19" fmla="*/ 116 h 128"/>
                <a:gd name="T20" fmla="*/ 908 w 952"/>
                <a:gd name="T21" fmla="*/ 125 h 128"/>
                <a:gd name="T22" fmla="*/ 888 w 952"/>
                <a:gd name="T23" fmla="*/ 128 h 128"/>
                <a:gd name="T24" fmla="*/ 64 w 952"/>
                <a:gd name="T25" fmla="*/ 128 h 128"/>
                <a:gd name="T26" fmla="*/ 44 w 952"/>
                <a:gd name="T27" fmla="*/ 125 h 128"/>
                <a:gd name="T28" fmla="*/ 27 w 952"/>
                <a:gd name="T29" fmla="*/ 116 h 128"/>
                <a:gd name="T30" fmla="*/ 12 w 952"/>
                <a:gd name="T31" fmla="*/ 103 h 128"/>
                <a:gd name="T32" fmla="*/ 3 w 952"/>
                <a:gd name="T33" fmla="*/ 84 h 128"/>
                <a:gd name="T34" fmla="*/ 0 w 952"/>
                <a:gd name="T35" fmla="*/ 64 h 128"/>
                <a:gd name="T36" fmla="*/ 3 w 952"/>
                <a:gd name="T37" fmla="*/ 44 h 128"/>
                <a:gd name="T38" fmla="*/ 12 w 952"/>
                <a:gd name="T39" fmla="*/ 25 h 128"/>
                <a:gd name="T40" fmla="*/ 27 w 952"/>
                <a:gd name="T41" fmla="*/ 12 h 128"/>
                <a:gd name="T42" fmla="*/ 44 w 952"/>
                <a:gd name="T43" fmla="*/ 3 h 128"/>
                <a:gd name="T44" fmla="*/ 64 w 952"/>
                <a:gd name="T4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52" h="128">
                  <a:moveTo>
                    <a:pt x="64" y="0"/>
                  </a:moveTo>
                  <a:lnTo>
                    <a:pt x="888" y="0"/>
                  </a:lnTo>
                  <a:lnTo>
                    <a:pt x="908" y="3"/>
                  </a:lnTo>
                  <a:lnTo>
                    <a:pt x="927" y="12"/>
                  </a:lnTo>
                  <a:lnTo>
                    <a:pt x="940" y="25"/>
                  </a:lnTo>
                  <a:lnTo>
                    <a:pt x="950" y="44"/>
                  </a:lnTo>
                  <a:lnTo>
                    <a:pt x="952" y="64"/>
                  </a:lnTo>
                  <a:lnTo>
                    <a:pt x="950" y="84"/>
                  </a:lnTo>
                  <a:lnTo>
                    <a:pt x="940" y="103"/>
                  </a:lnTo>
                  <a:lnTo>
                    <a:pt x="927" y="116"/>
                  </a:lnTo>
                  <a:lnTo>
                    <a:pt x="908" y="125"/>
                  </a:lnTo>
                  <a:lnTo>
                    <a:pt x="888" y="128"/>
                  </a:lnTo>
                  <a:lnTo>
                    <a:pt x="64" y="128"/>
                  </a:lnTo>
                  <a:lnTo>
                    <a:pt x="44" y="125"/>
                  </a:lnTo>
                  <a:lnTo>
                    <a:pt x="27" y="116"/>
                  </a:lnTo>
                  <a:lnTo>
                    <a:pt x="12" y="103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2" y="25"/>
                  </a:lnTo>
                  <a:lnTo>
                    <a:pt x="27" y="12"/>
                  </a:lnTo>
                  <a:lnTo>
                    <a:pt x="44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11"/>
          <p:cNvGrpSpPr>
            <a:grpSpLocks noChangeAspect="1"/>
          </p:cNvGrpSpPr>
          <p:nvPr/>
        </p:nvGrpSpPr>
        <p:grpSpPr bwMode="auto">
          <a:xfrm>
            <a:off x="3136928" y="2956878"/>
            <a:ext cx="771525" cy="660400"/>
            <a:chOff x="1095" y="1648"/>
            <a:chExt cx="486" cy="416"/>
          </a:xfrm>
          <a:solidFill>
            <a:schemeClr val="bg1"/>
          </a:solidFill>
        </p:grpSpPr>
        <p:sp>
          <p:nvSpPr>
            <p:cNvPr id="26" name="Freeform 13"/>
            <p:cNvSpPr>
              <a:spLocks noEditPoints="1"/>
            </p:cNvSpPr>
            <p:nvPr/>
          </p:nvSpPr>
          <p:spPr bwMode="auto">
            <a:xfrm>
              <a:off x="1095" y="1648"/>
              <a:ext cx="486" cy="416"/>
            </a:xfrm>
            <a:custGeom>
              <a:avLst/>
              <a:gdLst>
                <a:gd name="T0" fmla="*/ 2882 w 3404"/>
                <a:gd name="T1" fmla="*/ 2534 h 2911"/>
                <a:gd name="T2" fmla="*/ 320 w 3404"/>
                <a:gd name="T3" fmla="*/ 2534 h 2911"/>
                <a:gd name="T4" fmla="*/ 1034 w 3404"/>
                <a:gd name="T5" fmla="*/ 2790 h 2911"/>
                <a:gd name="T6" fmla="*/ 2382 w 3404"/>
                <a:gd name="T7" fmla="*/ 2777 h 2911"/>
                <a:gd name="T8" fmla="*/ 638 w 3404"/>
                <a:gd name="T9" fmla="*/ 2274 h 2911"/>
                <a:gd name="T10" fmla="*/ 119 w 3404"/>
                <a:gd name="T11" fmla="*/ 2312 h 2911"/>
                <a:gd name="T12" fmla="*/ 175 w 3404"/>
                <a:gd name="T13" fmla="*/ 2402 h 2911"/>
                <a:gd name="T14" fmla="*/ 598 w 3404"/>
                <a:gd name="T15" fmla="*/ 2354 h 2911"/>
                <a:gd name="T16" fmla="*/ 558 w 3404"/>
                <a:gd name="T17" fmla="*/ 1754 h 2911"/>
                <a:gd name="T18" fmla="*/ 2807 w 3404"/>
                <a:gd name="T19" fmla="*/ 1715 h 2911"/>
                <a:gd name="T20" fmla="*/ 2846 w 3404"/>
                <a:gd name="T21" fmla="*/ 2313 h 2911"/>
                <a:gd name="T22" fmla="*/ 2503 w 3404"/>
                <a:gd name="T23" fmla="*/ 2354 h 2911"/>
                <a:gd name="T24" fmla="*/ 3248 w 3404"/>
                <a:gd name="T25" fmla="*/ 2391 h 2911"/>
                <a:gd name="T26" fmla="*/ 3285 w 3404"/>
                <a:gd name="T27" fmla="*/ 1646 h 2911"/>
                <a:gd name="T28" fmla="*/ 1201 w 3404"/>
                <a:gd name="T29" fmla="*/ 1384 h 2911"/>
                <a:gd name="T30" fmla="*/ 1160 w 3404"/>
                <a:gd name="T31" fmla="*/ 1566 h 2911"/>
                <a:gd name="T32" fmla="*/ 2220 w 3404"/>
                <a:gd name="T33" fmla="*/ 1402 h 2911"/>
                <a:gd name="T34" fmla="*/ 1269 w 3404"/>
                <a:gd name="T35" fmla="*/ 1360 h 2911"/>
                <a:gd name="T36" fmla="*/ 269 w 3404"/>
                <a:gd name="T37" fmla="*/ 1137 h 2911"/>
                <a:gd name="T38" fmla="*/ 143 w 3404"/>
                <a:gd name="T39" fmla="*/ 1281 h 2911"/>
                <a:gd name="T40" fmla="*/ 1081 w 3404"/>
                <a:gd name="T41" fmla="*/ 1566 h 2911"/>
                <a:gd name="T42" fmla="*/ 1125 w 3404"/>
                <a:gd name="T43" fmla="*/ 1348 h 2911"/>
                <a:gd name="T44" fmla="*/ 1269 w 3404"/>
                <a:gd name="T45" fmla="*/ 1282 h 2911"/>
                <a:gd name="T46" fmla="*/ 2256 w 3404"/>
                <a:gd name="T47" fmla="*/ 1326 h 2911"/>
                <a:gd name="T48" fmla="*/ 2323 w 3404"/>
                <a:gd name="T49" fmla="*/ 1470 h 2911"/>
                <a:gd name="T50" fmla="*/ 3275 w 3404"/>
                <a:gd name="T51" fmla="*/ 1318 h 2911"/>
                <a:gd name="T52" fmla="*/ 3167 w 3404"/>
                <a:gd name="T53" fmla="*/ 1159 h 2911"/>
                <a:gd name="T54" fmla="*/ 2982 w 3404"/>
                <a:gd name="T55" fmla="*/ 1096 h 2911"/>
                <a:gd name="T56" fmla="*/ 2598 w 3404"/>
                <a:gd name="T57" fmla="*/ 555 h 2911"/>
                <a:gd name="T58" fmla="*/ 828 w 3404"/>
                <a:gd name="T59" fmla="*/ 539 h 2911"/>
                <a:gd name="T60" fmla="*/ 921 w 3404"/>
                <a:gd name="T61" fmla="*/ 977 h 2911"/>
                <a:gd name="T62" fmla="*/ 2404 w 3404"/>
                <a:gd name="T63" fmla="*/ 977 h 2911"/>
                <a:gd name="T64" fmla="*/ 2458 w 3404"/>
                <a:gd name="T65" fmla="*/ 3 h 2911"/>
                <a:gd name="T66" fmla="*/ 2576 w 3404"/>
                <a:gd name="T67" fmla="*/ 420 h 2911"/>
                <a:gd name="T68" fmla="*/ 2692 w 3404"/>
                <a:gd name="T69" fmla="*/ 480 h 2911"/>
                <a:gd name="T70" fmla="*/ 3036 w 3404"/>
                <a:gd name="T71" fmla="*/ 980 h 2911"/>
                <a:gd name="T72" fmla="*/ 3262 w 3404"/>
                <a:gd name="T73" fmla="*/ 1083 h 2911"/>
                <a:gd name="T74" fmla="*/ 3391 w 3404"/>
                <a:gd name="T75" fmla="*/ 1295 h 2911"/>
                <a:gd name="T76" fmla="*/ 3391 w 3404"/>
                <a:gd name="T77" fmla="*/ 2386 h 2911"/>
                <a:gd name="T78" fmla="*/ 3274 w 3404"/>
                <a:gd name="T79" fmla="*/ 2513 h 2911"/>
                <a:gd name="T80" fmla="*/ 3191 w 3404"/>
                <a:gd name="T81" fmla="*/ 2670 h 2911"/>
                <a:gd name="T82" fmla="*/ 2804 w 3404"/>
                <a:gd name="T83" fmla="*/ 2692 h 2911"/>
                <a:gd name="T84" fmla="*/ 2763 w 3404"/>
                <a:gd name="T85" fmla="*/ 2531 h 2911"/>
                <a:gd name="T86" fmla="*/ 2478 w 3404"/>
                <a:gd name="T87" fmla="*/ 2848 h 2911"/>
                <a:gd name="T88" fmla="*/ 2360 w 3404"/>
                <a:gd name="T89" fmla="*/ 2911 h 2911"/>
                <a:gd name="T90" fmla="*/ 943 w 3404"/>
                <a:gd name="T91" fmla="*/ 2869 h 2911"/>
                <a:gd name="T92" fmla="*/ 901 w 3404"/>
                <a:gd name="T93" fmla="*/ 2531 h 2911"/>
                <a:gd name="T94" fmla="*/ 616 w 3404"/>
                <a:gd name="T95" fmla="*/ 2683 h 2911"/>
                <a:gd name="T96" fmla="*/ 226 w 3404"/>
                <a:gd name="T97" fmla="*/ 2683 h 2911"/>
                <a:gd name="T98" fmla="*/ 165 w 3404"/>
                <a:gd name="T99" fmla="*/ 2524 h 2911"/>
                <a:gd name="T100" fmla="*/ 27 w 3404"/>
                <a:gd name="T101" fmla="*/ 2418 h 2911"/>
                <a:gd name="T102" fmla="*/ 3 w 3404"/>
                <a:gd name="T103" fmla="*/ 1346 h 2911"/>
                <a:gd name="T104" fmla="*/ 106 w 3404"/>
                <a:gd name="T105" fmla="*/ 1118 h 2911"/>
                <a:gd name="T106" fmla="*/ 317 w 3404"/>
                <a:gd name="T107" fmla="*/ 990 h 2911"/>
                <a:gd name="T108" fmla="*/ 699 w 3404"/>
                <a:gd name="T109" fmla="*/ 504 h 2911"/>
                <a:gd name="T110" fmla="*/ 800 w 3404"/>
                <a:gd name="T111" fmla="*/ 422 h 2911"/>
                <a:gd name="T112" fmla="*/ 933 w 3404"/>
                <a:gd name="T113" fmla="*/ 12 h 2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04" h="2911">
                  <a:moveTo>
                    <a:pt x="2882" y="2534"/>
                  </a:moveTo>
                  <a:lnTo>
                    <a:pt x="2882" y="2576"/>
                  </a:lnTo>
                  <a:lnTo>
                    <a:pt x="3083" y="2576"/>
                  </a:lnTo>
                  <a:lnTo>
                    <a:pt x="3083" y="2534"/>
                  </a:lnTo>
                  <a:lnTo>
                    <a:pt x="2882" y="2534"/>
                  </a:lnTo>
                  <a:close/>
                  <a:moveTo>
                    <a:pt x="320" y="2534"/>
                  </a:moveTo>
                  <a:lnTo>
                    <a:pt x="320" y="2576"/>
                  </a:lnTo>
                  <a:lnTo>
                    <a:pt x="522" y="2576"/>
                  </a:lnTo>
                  <a:lnTo>
                    <a:pt x="522" y="2534"/>
                  </a:lnTo>
                  <a:lnTo>
                    <a:pt x="320" y="2534"/>
                  </a:lnTo>
                  <a:close/>
                  <a:moveTo>
                    <a:pt x="1020" y="2354"/>
                  </a:moveTo>
                  <a:lnTo>
                    <a:pt x="1020" y="2768"/>
                  </a:lnTo>
                  <a:lnTo>
                    <a:pt x="1022" y="2777"/>
                  </a:lnTo>
                  <a:lnTo>
                    <a:pt x="1027" y="2786"/>
                  </a:lnTo>
                  <a:lnTo>
                    <a:pt x="1034" y="2790"/>
                  </a:lnTo>
                  <a:lnTo>
                    <a:pt x="1044" y="2792"/>
                  </a:lnTo>
                  <a:lnTo>
                    <a:pt x="2360" y="2792"/>
                  </a:lnTo>
                  <a:lnTo>
                    <a:pt x="2369" y="2790"/>
                  </a:lnTo>
                  <a:lnTo>
                    <a:pt x="2377" y="2786"/>
                  </a:lnTo>
                  <a:lnTo>
                    <a:pt x="2382" y="2777"/>
                  </a:lnTo>
                  <a:lnTo>
                    <a:pt x="2384" y="2768"/>
                  </a:lnTo>
                  <a:lnTo>
                    <a:pt x="2384" y="2354"/>
                  </a:lnTo>
                  <a:lnTo>
                    <a:pt x="1020" y="2354"/>
                  </a:lnTo>
                  <a:close/>
                  <a:moveTo>
                    <a:pt x="638" y="1793"/>
                  </a:moveTo>
                  <a:lnTo>
                    <a:pt x="638" y="2274"/>
                  </a:lnTo>
                  <a:lnTo>
                    <a:pt x="2766" y="2274"/>
                  </a:lnTo>
                  <a:lnTo>
                    <a:pt x="2766" y="1793"/>
                  </a:lnTo>
                  <a:lnTo>
                    <a:pt x="638" y="1793"/>
                  </a:lnTo>
                  <a:close/>
                  <a:moveTo>
                    <a:pt x="119" y="1646"/>
                  </a:moveTo>
                  <a:lnTo>
                    <a:pt x="119" y="2312"/>
                  </a:lnTo>
                  <a:lnTo>
                    <a:pt x="121" y="2335"/>
                  </a:lnTo>
                  <a:lnTo>
                    <a:pt x="129" y="2357"/>
                  </a:lnTo>
                  <a:lnTo>
                    <a:pt x="141" y="2375"/>
                  </a:lnTo>
                  <a:lnTo>
                    <a:pt x="156" y="2391"/>
                  </a:lnTo>
                  <a:lnTo>
                    <a:pt x="175" y="2402"/>
                  </a:lnTo>
                  <a:lnTo>
                    <a:pt x="195" y="2409"/>
                  </a:lnTo>
                  <a:lnTo>
                    <a:pt x="218" y="2412"/>
                  </a:lnTo>
                  <a:lnTo>
                    <a:pt x="901" y="2412"/>
                  </a:lnTo>
                  <a:lnTo>
                    <a:pt x="901" y="2354"/>
                  </a:lnTo>
                  <a:lnTo>
                    <a:pt x="598" y="2354"/>
                  </a:lnTo>
                  <a:lnTo>
                    <a:pt x="583" y="2350"/>
                  </a:lnTo>
                  <a:lnTo>
                    <a:pt x="569" y="2341"/>
                  </a:lnTo>
                  <a:lnTo>
                    <a:pt x="561" y="2329"/>
                  </a:lnTo>
                  <a:lnTo>
                    <a:pt x="558" y="2313"/>
                  </a:lnTo>
                  <a:lnTo>
                    <a:pt x="558" y="1754"/>
                  </a:lnTo>
                  <a:lnTo>
                    <a:pt x="561" y="1739"/>
                  </a:lnTo>
                  <a:lnTo>
                    <a:pt x="569" y="1726"/>
                  </a:lnTo>
                  <a:lnTo>
                    <a:pt x="583" y="1718"/>
                  </a:lnTo>
                  <a:lnTo>
                    <a:pt x="598" y="1715"/>
                  </a:lnTo>
                  <a:lnTo>
                    <a:pt x="2807" y="1715"/>
                  </a:lnTo>
                  <a:lnTo>
                    <a:pt x="2821" y="1718"/>
                  </a:lnTo>
                  <a:lnTo>
                    <a:pt x="2834" y="1726"/>
                  </a:lnTo>
                  <a:lnTo>
                    <a:pt x="2843" y="1739"/>
                  </a:lnTo>
                  <a:lnTo>
                    <a:pt x="2846" y="1754"/>
                  </a:lnTo>
                  <a:lnTo>
                    <a:pt x="2846" y="2313"/>
                  </a:lnTo>
                  <a:lnTo>
                    <a:pt x="2843" y="2329"/>
                  </a:lnTo>
                  <a:lnTo>
                    <a:pt x="2834" y="2341"/>
                  </a:lnTo>
                  <a:lnTo>
                    <a:pt x="2821" y="2350"/>
                  </a:lnTo>
                  <a:lnTo>
                    <a:pt x="2807" y="2354"/>
                  </a:lnTo>
                  <a:lnTo>
                    <a:pt x="2503" y="2354"/>
                  </a:lnTo>
                  <a:lnTo>
                    <a:pt x="2503" y="2412"/>
                  </a:lnTo>
                  <a:lnTo>
                    <a:pt x="3186" y="2412"/>
                  </a:lnTo>
                  <a:lnTo>
                    <a:pt x="3208" y="2409"/>
                  </a:lnTo>
                  <a:lnTo>
                    <a:pt x="3229" y="2402"/>
                  </a:lnTo>
                  <a:lnTo>
                    <a:pt x="3248" y="2391"/>
                  </a:lnTo>
                  <a:lnTo>
                    <a:pt x="3263" y="2375"/>
                  </a:lnTo>
                  <a:lnTo>
                    <a:pt x="3275" y="2357"/>
                  </a:lnTo>
                  <a:lnTo>
                    <a:pt x="3283" y="2335"/>
                  </a:lnTo>
                  <a:lnTo>
                    <a:pt x="3285" y="2312"/>
                  </a:lnTo>
                  <a:lnTo>
                    <a:pt x="3285" y="1646"/>
                  </a:lnTo>
                  <a:lnTo>
                    <a:pt x="119" y="1646"/>
                  </a:lnTo>
                  <a:close/>
                  <a:moveTo>
                    <a:pt x="1269" y="1360"/>
                  </a:moveTo>
                  <a:lnTo>
                    <a:pt x="1244" y="1363"/>
                  </a:lnTo>
                  <a:lnTo>
                    <a:pt x="1221" y="1372"/>
                  </a:lnTo>
                  <a:lnTo>
                    <a:pt x="1201" y="1384"/>
                  </a:lnTo>
                  <a:lnTo>
                    <a:pt x="1184" y="1402"/>
                  </a:lnTo>
                  <a:lnTo>
                    <a:pt x="1172" y="1421"/>
                  </a:lnTo>
                  <a:lnTo>
                    <a:pt x="1164" y="1444"/>
                  </a:lnTo>
                  <a:lnTo>
                    <a:pt x="1160" y="1470"/>
                  </a:lnTo>
                  <a:lnTo>
                    <a:pt x="1160" y="1566"/>
                  </a:lnTo>
                  <a:lnTo>
                    <a:pt x="2243" y="1566"/>
                  </a:lnTo>
                  <a:lnTo>
                    <a:pt x="2243" y="1470"/>
                  </a:lnTo>
                  <a:lnTo>
                    <a:pt x="2240" y="1444"/>
                  </a:lnTo>
                  <a:lnTo>
                    <a:pt x="2232" y="1421"/>
                  </a:lnTo>
                  <a:lnTo>
                    <a:pt x="2220" y="1402"/>
                  </a:lnTo>
                  <a:lnTo>
                    <a:pt x="2203" y="1384"/>
                  </a:lnTo>
                  <a:lnTo>
                    <a:pt x="2182" y="1372"/>
                  </a:lnTo>
                  <a:lnTo>
                    <a:pt x="2160" y="1363"/>
                  </a:lnTo>
                  <a:lnTo>
                    <a:pt x="2135" y="1360"/>
                  </a:lnTo>
                  <a:lnTo>
                    <a:pt x="1269" y="1360"/>
                  </a:lnTo>
                  <a:close/>
                  <a:moveTo>
                    <a:pt x="422" y="1096"/>
                  </a:moveTo>
                  <a:lnTo>
                    <a:pt x="380" y="1099"/>
                  </a:lnTo>
                  <a:lnTo>
                    <a:pt x="341" y="1106"/>
                  </a:lnTo>
                  <a:lnTo>
                    <a:pt x="304" y="1120"/>
                  </a:lnTo>
                  <a:lnTo>
                    <a:pt x="269" y="1137"/>
                  </a:lnTo>
                  <a:lnTo>
                    <a:pt x="237" y="1159"/>
                  </a:lnTo>
                  <a:lnTo>
                    <a:pt x="208" y="1185"/>
                  </a:lnTo>
                  <a:lnTo>
                    <a:pt x="182" y="1214"/>
                  </a:lnTo>
                  <a:lnTo>
                    <a:pt x="160" y="1246"/>
                  </a:lnTo>
                  <a:lnTo>
                    <a:pt x="143" y="1281"/>
                  </a:lnTo>
                  <a:lnTo>
                    <a:pt x="129" y="1318"/>
                  </a:lnTo>
                  <a:lnTo>
                    <a:pt x="121" y="1357"/>
                  </a:lnTo>
                  <a:lnTo>
                    <a:pt x="119" y="1399"/>
                  </a:lnTo>
                  <a:lnTo>
                    <a:pt x="119" y="1566"/>
                  </a:lnTo>
                  <a:lnTo>
                    <a:pt x="1081" y="1566"/>
                  </a:lnTo>
                  <a:lnTo>
                    <a:pt x="1081" y="1470"/>
                  </a:lnTo>
                  <a:lnTo>
                    <a:pt x="1084" y="1436"/>
                  </a:lnTo>
                  <a:lnTo>
                    <a:pt x="1093" y="1404"/>
                  </a:lnTo>
                  <a:lnTo>
                    <a:pt x="1107" y="1375"/>
                  </a:lnTo>
                  <a:lnTo>
                    <a:pt x="1125" y="1348"/>
                  </a:lnTo>
                  <a:lnTo>
                    <a:pt x="1148" y="1326"/>
                  </a:lnTo>
                  <a:lnTo>
                    <a:pt x="1174" y="1308"/>
                  </a:lnTo>
                  <a:lnTo>
                    <a:pt x="1204" y="1293"/>
                  </a:lnTo>
                  <a:lnTo>
                    <a:pt x="1235" y="1285"/>
                  </a:lnTo>
                  <a:lnTo>
                    <a:pt x="1269" y="1282"/>
                  </a:lnTo>
                  <a:lnTo>
                    <a:pt x="2135" y="1282"/>
                  </a:lnTo>
                  <a:lnTo>
                    <a:pt x="2169" y="1285"/>
                  </a:lnTo>
                  <a:lnTo>
                    <a:pt x="2200" y="1293"/>
                  </a:lnTo>
                  <a:lnTo>
                    <a:pt x="2230" y="1308"/>
                  </a:lnTo>
                  <a:lnTo>
                    <a:pt x="2256" y="1326"/>
                  </a:lnTo>
                  <a:lnTo>
                    <a:pt x="2278" y="1348"/>
                  </a:lnTo>
                  <a:lnTo>
                    <a:pt x="2297" y="1375"/>
                  </a:lnTo>
                  <a:lnTo>
                    <a:pt x="2311" y="1404"/>
                  </a:lnTo>
                  <a:lnTo>
                    <a:pt x="2320" y="1436"/>
                  </a:lnTo>
                  <a:lnTo>
                    <a:pt x="2323" y="1470"/>
                  </a:lnTo>
                  <a:lnTo>
                    <a:pt x="2323" y="1566"/>
                  </a:lnTo>
                  <a:lnTo>
                    <a:pt x="3285" y="1566"/>
                  </a:lnTo>
                  <a:lnTo>
                    <a:pt x="3285" y="1399"/>
                  </a:lnTo>
                  <a:lnTo>
                    <a:pt x="3283" y="1357"/>
                  </a:lnTo>
                  <a:lnTo>
                    <a:pt x="3275" y="1318"/>
                  </a:lnTo>
                  <a:lnTo>
                    <a:pt x="3261" y="1281"/>
                  </a:lnTo>
                  <a:lnTo>
                    <a:pt x="3244" y="1246"/>
                  </a:lnTo>
                  <a:lnTo>
                    <a:pt x="3222" y="1214"/>
                  </a:lnTo>
                  <a:lnTo>
                    <a:pt x="3196" y="1185"/>
                  </a:lnTo>
                  <a:lnTo>
                    <a:pt x="3167" y="1159"/>
                  </a:lnTo>
                  <a:lnTo>
                    <a:pt x="3135" y="1137"/>
                  </a:lnTo>
                  <a:lnTo>
                    <a:pt x="3100" y="1120"/>
                  </a:lnTo>
                  <a:lnTo>
                    <a:pt x="3063" y="1106"/>
                  </a:lnTo>
                  <a:lnTo>
                    <a:pt x="3024" y="1099"/>
                  </a:lnTo>
                  <a:lnTo>
                    <a:pt x="2982" y="1096"/>
                  </a:lnTo>
                  <a:lnTo>
                    <a:pt x="422" y="1096"/>
                  </a:lnTo>
                  <a:close/>
                  <a:moveTo>
                    <a:pt x="2483" y="539"/>
                  </a:moveTo>
                  <a:lnTo>
                    <a:pt x="2483" y="977"/>
                  </a:lnTo>
                  <a:lnTo>
                    <a:pt x="2690" y="977"/>
                  </a:lnTo>
                  <a:lnTo>
                    <a:pt x="2598" y="555"/>
                  </a:lnTo>
                  <a:lnTo>
                    <a:pt x="2594" y="547"/>
                  </a:lnTo>
                  <a:lnTo>
                    <a:pt x="2585" y="541"/>
                  </a:lnTo>
                  <a:lnTo>
                    <a:pt x="2576" y="539"/>
                  </a:lnTo>
                  <a:lnTo>
                    <a:pt x="2483" y="539"/>
                  </a:lnTo>
                  <a:close/>
                  <a:moveTo>
                    <a:pt x="828" y="539"/>
                  </a:moveTo>
                  <a:lnTo>
                    <a:pt x="818" y="541"/>
                  </a:lnTo>
                  <a:lnTo>
                    <a:pt x="810" y="547"/>
                  </a:lnTo>
                  <a:lnTo>
                    <a:pt x="806" y="555"/>
                  </a:lnTo>
                  <a:lnTo>
                    <a:pt x="714" y="977"/>
                  </a:lnTo>
                  <a:lnTo>
                    <a:pt x="921" y="977"/>
                  </a:lnTo>
                  <a:lnTo>
                    <a:pt x="921" y="539"/>
                  </a:lnTo>
                  <a:lnTo>
                    <a:pt x="828" y="539"/>
                  </a:lnTo>
                  <a:close/>
                  <a:moveTo>
                    <a:pt x="1000" y="80"/>
                  </a:moveTo>
                  <a:lnTo>
                    <a:pt x="1000" y="977"/>
                  </a:lnTo>
                  <a:lnTo>
                    <a:pt x="2404" y="977"/>
                  </a:lnTo>
                  <a:lnTo>
                    <a:pt x="2404" y="80"/>
                  </a:lnTo>
                  <a:lnTo>
                    <a:pt x="1000" y="80"/>
                  </a:lnTo>
                  <a:close/>
                  <a:moveTo>
                    <a:pt x="961" y="0"/>
                  </a:moveTo>
                  <a:lnTo>
                    <a:pt x="2443" y="0"/>
                  </a:lnTo>
                  <a:lnTo>
                    <a:pt x="2458" y="3"/>
                  </a:lnTo>
                  <a:lnTo>
                    <a:pt x="2471" y="12"/>
                  </a:lnTo>
                  <a:lnTo>
                    <a:pt x="2480" y="25"/>
                  </a:lnTo>
                  <a:lnTo>
                    <a:pt x="2483" y="39"/>
                  </a:lnTo>
                  <a:lnTo>
                    <a:pt x="2483" y="420"/>
                  </a:lnTo>
                  <a:lnTo>
                    <a:pt x="2576" y="420"/>
                  </a:lnTo>
                  <a:lnTo>
                    <a:pt x="2604" y="422"/>
                  </a:lnTo>
                  <a:lnTo>
                    <a:pt x="2630" y="430"/>
                  </a:lnTo>
                  <a:lnTo>
                    <a:pt x="2654" y="443"/>
                  </a:lnTo>
                  <a:lnTo>
                    <a:pt x="2674" y="460"/>
                  </a:lnTo>
                  <a:lnTo>
                    <a:pt x="2692" y="480"/>
                  </a:lnTo>
                  <a:lnTo>
                    <a:pt x="2705" y="504"/>
                  </a:lnTo>
                  <a:lnTo>
                    <a:pt x="2714" y="530"/>
                  </a:lnTo>
                  <a:lnTo>
                    <a:pt x="2812" y="977"/>
                  </a:lnTo>
                  <a:lnTo>
                    <a:pt x="2982" y="977"/>
                  </a:lnTo>
                  <a:lnTo>
                    <a:pt x="3036" y="980"/>
                  </a:lnTo>
                  <a:lnTo>
                    <a:pt x="3087" y="990"/>
                  </a:lnTo>
                  <a:lnTo>
                    <a:pt x="3135" y="1006"/>
                  </a:lnTo>
                  <a:lnTo>
                    <a:pt x="3181" y="1026"/>
                  </a:lnTo>
                  <a:lnTo>
                    <a:pt x="3223" y="1052"/>
                  </a:lnTo>
                  <a:lnTo>
                    <a:pt x="3262" y="1083"/>
                  </a:lnTo>
                  <a:lnTo>
                    <a:pt x="3297" y="1118"/>
                  </a:lnTo>
                  <a:lnTo>
                    <a:pt x="3328" y="1158"/>
                  </a:lnTo>
                  <a:lnTo>
                    <a:pt x="3354" y="1200"/>
                  </a:lnTo>
                  <a:lnTo>
                    <a:pt x="3376" y="1247"/>
                  </a:lnTo>
                  <a:lnTo>
                    <a:pt x="3391" y="1295"/>
                  </a:lnTo>
                  <a:lnTo>
                    <a:pt x="3401" y="1346"/>
                  </a:lnTo>
                  <a:lnTo>
                    <a:pt x="3404" y="1399"/>
                  </a:lnTo>
                  <a:lnTo>
                    <a:pt x="3404" y="2312"/>
                  </a:lnTo>
                  <a:lnTo>
                    <a:pt x="3401" y="2349"/>
                  </a:lnTo>
                  <a:lnTo>
                    <a:pt x="3391" y="2386"/>
                  </a:lnTo>
                  <a:lnTo>
                    <a:pt x="3377" y="2418"/>
                  </a:lnTo>
                  <a:lnTo>
                    <a:pt x="3357" y="2448"/>
                  </a:lnTo>
                  <a:lnTo>
                    <a:pt x="3332" y="2473"/>
                  </a:lnTo>
                  <a:lnTo>
                    <a:pt x="3305" y="2495"/>
                  </a:lnTo>
                  <a:lnTo>
                    <a:pt x="3274" y="2513"/>
                  </a:lnTo>
                  <a:lnTo>
                    <a:pt x="3238" y="2524"/>
                  </a:lnTo>
                  <a:lnTo>
                    <a:pt x="3202" y="2530"/>
                  </a:lnTo>
                  <a:lnTo>
                    <a:pt x="3202" y="2635"/>
                  </a:lnTo>
                  <a:lnTo>
                    <a:pt x="3199" y="2653"/>
                  </a:lnTo>
                  <a:lnTo>
                    <a:pt x="3191" y="2670"/>
                  </a:lnTo>
                  <a:lnTo>
                    <a:pt x="3177" y="2683"/>
                  </a:lnTo>
                  <a:lnTo>
                    <a:pt x="3162" y="2692"/>
                  </a:lnTo>
                  <a:lnTo>
                    <a:pt x="3143" y="2695"/>
                  </a:lnTo>
                  <a:lnTo>
                    <a:pt x="2823" y="2695"/>
                  </a:lnTo>
                  <a:lnTo>
                    <a:pt x="2804" y="2692"/>
                  </a:lnTo>
                  <a:lnTo>
                    <a:pt x="2788" y="2683"/>
                  </a:lnTo>
                  <a:lnTo>
                    <a:pt x="2774" y="2670"/>
                  </a:lnTo>
                  <a:lnTo>
                    <a:pt x="2766" y="2653"/>
                  </a:lnTo>
                  <a:lnTo>
                    <a:pt x="2763" y="2635"/>
                  </a:lnTo>
                  <a:lnTo>
                    <a:pt x="2763" y="2531"/>
                  </a:lnTo>
                  <a:lnTo>
                    <a:pt x="2503" y="2531"/>
                  </a:lnTo>
                  <a:lnTo>
                    <a:pt x="2503" y="2768"/>
                  </a:lnTo>
                  <a:lnTo>
                    <a:pt x="2500" y="2797"/>
                  </a:lnTo>
                  <a:lnTo>
                    <a:pt x="2491" y="2824"/>
                  </a:lnTo>
                  <a:lnTo>
                    <a:pt x="2478" y="2848"/>
                  </a:lnTo>
                  <a:lnTo>
                    <a:pt x="2460" y="2869"/>
                  </a:lnTo>
                  <a:lnTo>
                    <a:pt x="2440" y="2886"/>
                  </a:lnTo>
                  <a:lnTo>
                    <a:pt x="2415" y="2899"/>
                  </a:lnTo>
                  <a:lnTo>
                    <a:pt x="2389" y="2908"/>
                  </a:lnTo>
                  <a:lnTo>
                    <a:pt x="2360" y="2911"/>
                  </a:lnTo>
                  <a:lnTo>
                    <a:pt x="1044" y="2911"/>
                  </a:lnTo>
                  <a:lnTo>
                    <a:pt x="1015" y="2908"/>
                  </a:lnTo>
                  <a:lnTo>
                    <a:pt x="989" y="2899"/>
                  </a:lnTo>
                  <a:lnTo>
                    <a:pt x="964" y="2886"/>
                  </a:lnTo>
                  <a:lnTo>
                    <a:pt x="943" y="2869"/>
                  </a:lnTo>
                  <a:lnTo>
                    <a:pt x="926" y="2848"/>
                  </a:lnTo>
                  <a:lnTo>
                    <a:pt x="912" y="2824"/>
                  </a:lnTo>
                  <a:lnTo>
                    <a:pt x="904" y="2797"/>
                  </a:lnTo>
                  <a:lnTo>
                    <a:pt x="901" y="2768"/>
                  </a:lnTo>
                  <a:lnTo>
                    <a:pt x="901" y="2531"/>
                  </a:lnTo>
                  <a:lnTo>
                    <a:pt x="641" y="2531"/>
                  </a:lnTo>
                  <a:lnTo>
                    <a:pt x="641" y="2635"/>
                  </a:lnTo>
                  <a:lnTo>
                    <a:pt x="638" y="2653"/>
                  </a:lnTo>
                  <a:lnTo>
                    <a:pt x="629" y="2670"/>
                  </a:lnTo>
                  <a:lnTo>
                    <a:pt x="616" y="2683"/>
                  </a:lnTo>
                  <a:lnTo>
                    <a:pt x="600" y="2692"/>
                  </a:lnTo>
                  <a:lnTo>
                    <a:pt x="581" y="2695"/>
                  </a:lnTo>
                  <a:lnTo>
                    <a:pt x="261" y="2695"/>
                  </a:lnTo>
                  <a:lnTo>
                    <a:pt x="242" y="2692"/>
                  </a:lnTo>
                  <a:lnTo>
                    <a:pt x="226" y="2683"/>
                  </a:lnTo>
                  <a:lnTo>
                    <a:pt x="213" y="2670"/>
                  </a:lnTo>
                  <a:lnTo>
                    <a:pt x="205" y="2653"/>
                  </a:lnTo>
                  <a:lnTo>
                    <a:pt x="201" y="2635"/>
                  </a:lnTo>
                  <a:lnTo>
                    <a:pt x="201" y="2530"/>
                  </a:lnTo>
                  <a:lnTo>
                    <a:pt x="165" y="2524"/>
                  </a:lnTo>
                  <a:lnTo>
                    <a:pt x="131" y="2513"/>
                  </a:lnTo>
                  <a:lnTo>
                    <a:pt x="99" y="2495"/>
                  </a:lnTo>
                  <a:lnTo>
                    <a:pt x="71" y="2473"/>
                  </a:lnTo>
                  <a:lnTo>
                    <a:pt x="46" y="2448"/>
                  </a:lnTo>
                  <a:lnTo>
                    <a:pt x="27" y="2418"/>
                  </a:lnTo>
                  <a:lnTo>
                    <a:pt x="12" y="2386"/>
                  </a:lnTo>
                  <a:lnTo>
                    <a:pt x="3" y="2349"/>
                  </a:lnTo>
                  <a:lnTo>
                    <a:pt x="0" y="2312"/>
                  </a:lnTo>
                  <a:lnTo>
                    <a:pt x="0" y="1399"/>
                  </a:lnTo>
                  <a:lnTo>
                    <a:pt x="3" y="1346"/>
                  </a:lnTo>
                  <a:lnTo>
                    <a:pt x="12" y="1295"/>
                  </a:lnTo>
                  <a:lnTo>
                    <a:pt x="28" y="1247"/>
                  </a:lnTo>
                  <a:lnTo>
                    <a:pt x="50" y="1200"/>
                  </a:lnTo>
                  <a:lnTo>
                    <a:pt x="75" y="1158"/>
                  </a:lnTo>
                  <a:lnTo>
                    <a:pt x="106" y="1118"/>
                  </a:lnTo>
                  <a:lnTo>
                    <a:pt x="142" y="1083"/>
                  </a:lnTo>
                  <a:lnTo>
                    <a:pt x="181" y="1052"/>
                  </a:lnTo>
                  <a:lnTo>
                    <a:pt x="223" y="1026"/>
                  </a:lnTo>
                  <a:lnTo>
                    <a:pt x="269" y="1006"/>
                  </a:lnTo>
                  <a:lnTo>
                    <a:pt x="317" y="990"/>
                  </a:lnTo>
                  <a:lnTo>
                    <a:pt x="369" y="980"/>
                  </a:lnTo>
                  <a:lnTo>
                    <a:pt x="422" y="977"/>
                  </a:lnTo>
                  <a:lnTo>
                    <a:pt x="592" y="977"/>
                  </a:lnTo>
                  <a:lnTo>
                    <a:pt x="690" y="530"/>
                  </a:lnTo>
                  <a:lnTo>
                    <a:pt x="699" y="504"/>
                  </a:lnTo>
                  <a:lnTo>
                    <a:pt x="712" y="480"/>
                  </a:lnTo>
                  <a:lnTo>
                    <a:pt x="730" y="460"/>
                  </a:lnTo>
                  <a:lnTo>
                    <a:pt x="750" y="443"/>
                  </a:lnTo>
                  <a:lnTo>
                    <a:pt x="774" y="430"/>
                  </a:lnTo>
                  <a:lnTo>
                    <a:pt x="800" y="422"/>
                  </a:lnTo>
                  <a:lnTo>
                    <a:pt x="828" y="420"/>
                  </a:lnTo>
                  <a:lnTo>
                    <a:pt x="921" y="420"/>
                  </a:lnTo>
                  <a:lnTo>
                    <a:pt x="921" y="39"/>
                  </a:lnTo>
                  <a:lnTo>
                    <a:pt x="924" y="25"/>
                  </a:lnTo>
                  <a:lnTo>
                    <a:pt x="933" y="12"/>
                  </a:lnTo>
                  <a:lnTo>
                    <a:pt x="945" y="3"/>
                  </a:lnTo>
                  <a:lnTo>
                    <a:pt x="9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4"/>
            <p:cNvSpPr>
              <a:spLocks noEditPoints="1"/>
            </p:cNvSpPr>
            <p:nvPr/>
          </p:nvSpPr>
          <p:spPr bwMode="auto">
            <a:xfrm>
              <a:off x="1198" y="1915"/>
              <a:ext cx="279" cy="46"/>
            </a:xfrm>
            <a:custGeom>
              <a:avLst/>
              <a:gdLst>
                <a:gd name="T0" fmla="*/ 79 w 1953"/>
                <a:gd name="T1" fmla="*/ 79 h 322"/>
                <a:gd name="T2" fmla="*/ 79 w 1953"/>
                <a:gd name="T3" fmla="*/ 243 h 322"/>
                <a:gd name="T4" fmla="*/ 1875 w 1953"/>
                <a:gd name="T5" fmla="*/ 243 h 322"/>
                <a:gd name="T6" fmla="*/ 1875 w 1953"/>
                <a:gd name="T7" fmla="*/ 79 h 322"/>
                <a:gd name="T8" fmla="*/ 79 w 1953"/>
                <a:gd name="T9" fmla="*/ 79 h 322"/>
                <a:gd name="T10" fmla="*/ 40 w 1953"/>
                <a:gd name="T11" fmla="*/ 0 h 322"/>
                <a:gd name="T12" fmla="*/ 1914 w 1953"/>
                <a:gd name="T13" fmla="*/ 0 h 322"/>
                <a:gd name="T14" fmla="*/ 1930 w 1953"/>
                <a:gd name="T15" fmla="*/ 3 h 322"/>
                <a:gd name="T16" fmla="*/ 1942 w 1953"/>
                <a:gd name="T17" fmla="*/ 11 h 322"/>
                <a:gd name="T18" fmla="*/ 1950 w 1953"/>
                <a:gd name="T19" fmla="*/ 24 h 322"/>
                <a:gd name="T20" fmla="*/ 1953 w 1953"/>
                <a:gd name="T21" fmla="*/ 39 h 322"/>
                <a:gd name="T22" fmla="*/ 1953 w 1953"/>
                <a:gd name="T23" fmla="*/ 282 h 322"/>
                <a:gd name="T24" fmla="*/ 1950 w 1953"/>
                <a:gd name="T25" fmla="*/ 298 h 322"/>
                <a:gd name="T26" fmla="*/ 1942 w 1953"/>
                <a:gd name="T27" fmla="*/ 310 h 322"/>
                <a:gd name="T28" fmla="*/ 1930 w 1953"/>
                <a:gd name="T29" fmla="*/ 319 h 322"/>
                <a:gd name="T30" fmla="*/ 1914 w 1953"/>
                <a:gd name="T31" fmla="*/ 322 h 322"/>
                <a:gd name="T32" fmla="*/ 40 w 1953"/>
                <a:gd name="T33" fmla="*/ 322 h 322"/>
                <a:gd name="T34" fmla="*/ 24 w 1953"/>
                <a:gd name="T35" fmla="*/ 319 h 322"/>
                <a:gd name="T36" fmla="*/ 12 w 1953"/>
                <a:gd name="T37" fmla="*/ 310 h 322"/>
                <a:gd name="T38" fmla="*/ 3 w 1953"/>
                <a:gd name="T39" fmla="*/ 298 h 322"/>
                <a:gd name="T40" fmla="*/ 0 w 1953"/>
                <a:gd name="T41" fmla="*/ 282 h 322"/>
                <a:gd name="T42" fmla="*/ 0 w 1953"/>
                <a:gd name="T43" fmla="*/ 39 h 322"/>
                <a:gd name="T44" fmla="*/ 3 w 1953"/>
                <a:gd name="T45" fmla="*/ 24 h 322"/>
                <a:gd name="T46" fmla="*/ 12 w 1953"/>
                <a:gd name="T47" fmla="*/ 11 h 322"/>
                <a:gd name="T48" fmla="*/ 24 w 1953"/>
                <a:gd name="T49" fmla="*/ 3 h 322"/>
                <a:gd name="T50" fmla="*/ 40 w 1953"/>
                <a:gd name="T51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3" h="322">
                  <a:moveTo>
                    <a:pt x="79" y="79"/>
                  </a:moveTo>
                  <a:lnTo>
                    <a:pt x="79" y="243"/>
                  </a:lnTo>
                  <a:lnTo>
                    <a:pt x="1875" y="243"/>
                  </a:lnTo>
                  <a:lnTo>
                    <a:pt x="1875" y="79"/>
                  </a:lnTo>
                  <a:lnTo>
                    <a:pt x="79" y="79"/>
                  </a:lnTo>
                  <a:close/>
                  <a:moveTo>
                    <a:pt x="40" y="0"/>
                  </a:moveTo>
                  <a:lnTo>
                    <a:pt x="1914" y="0"/>
                  </a:lnTo>
                  <a:lnTo>
                    <a:pt x="1930" y="3"/>
                  </a:lnTo>
                  <a:lnTo>
                    <a:pt x="1942" y="11"/>
                  </a:lnTo>
                  <a:lnTo>
                    <a:pt x="1950" y="24"/>
                  </a:lnTo>
                  <a:lnTo>
                    <a:pt x="1953" y="39"/>
                  </a:lnTo>
                  <a:lnTo>
                    <a:pt x="1953" y="282"/>
                  </a:lnTo>
                  <a:lnTo>
                    <a:pt x="1950" y="298"/>
                  </a:lnTo>
                  <a:lnTo>
                    <a:pt x="1942" y="310"/>
                  </a:lnTo>
                  <a:lnTo>
                    <a:pt x="1930" y="319"/>
                  </a:lnTo>
                  <a:lnTo>
                    <a:pt x="1914" y="322"/>
                  </a:lnTo>
                  <a:lnTo>
                    <a:pt x="40" y="322"/>
                  </a:lnTo>
                  <a:lnTo>
                    <a:pt x="24" y="319"/>
                  </a:lnTo>
                  <a:lnTo>
                    <a:pt x="12" y="310"/>
                  </a:lnTo>
                  <a:lnTo>
                    <a:pt x="3" y="298"/>
                  </a:lnTo>
                  <a:lnTo>
                    <a:pt x="0" y="282"/>
                  </a:lnTo>
                  <a:lnTo>
                    <a:pt x="0" y="39"/>
                  </a:lnTo>
                  <a:lnTo>
                    <a:pt x="3" y="24"/>
                  </a:lnTo>
                  <a:lnTo>
                    <a:pt x="12" y="11"/>
                  </a:lnTo>
                  <a:lnTo>
                    <a:pt x="24" y="3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1271" y="1848"/>
              <a:ext cx="17" cy="17"/>
            </a:xfrm>
            <a:custGeom>
              <a:avLst/>
              <a:gdLst>
                <a:gd name="T0" fmla="*/ 59 w 118"/>
                <a:gd name="T1" fmla="*/ 0 h 119"/>
                <a:gd name="T2" fmla="*/ 74 w 118"/>
                <a:gd name="T3" fmla="*/ 2 h 119"/>
                <a:gd name="T4" fmla="*/ 89 w 118"/>
                <a:gd name="T5" fmla="*/ 8 h 119"/>
                <a:gd name="T6" fmla="*/ 101 w 118"/>
                <a:gd name="T7" fmla="*/ 17 h 119"/>
                <a:gd name="T8" fmla="*/ 110 w 118"/>
                <a:gd name="T9" fmla="*/ 30 h 119"/>
                <a:gd name="T10" fmla="*/ 116 w 118"/>
                <a:gd name="T11" fmla="*/ 44 h 119"/>
                <a:gd name="T12" fmla="*/ 118 w 118"/>
                <a:gd name="T13" fmla="*/ 60 h 119"/>
                <a:gd name="T14" fmla="*/ 116 w 118"/>
                <a:gd name="T15" fmla="*/ 75 h 119"/>
                <a:gd name="T16" fmla="*/ 110 w 118"/>
                <a:gd name="T17" fmla="*/ 89 h 119"/>
                <a:gd name="T18" fmla="*/ 101 w 118"/>
                <a:gd name="T19" fmla="*/ 101 h 119"/>
                <a:gd name="T20" fmla="*/ 89 w 118"/>
                <a:gd name="T21" fmla="*/ 110 h 119"/>
                <a:gd name="T22" fmla="*/ 74 w 118"/>
                <a:gd name="T23" fmla="*/ 117 h 119"/>
                <a:gd name="T24" fmla="*/ 59 w 118"/>
                <a:gd name="T25" fmla="*/ 119 h 119"/>
                <a:gd name="T26" fmla="*/ 43 w 118"/>
                <a:gd name="T27" fmla="*/ 117 h 119"/>
                <a:gd name="T28" fmla="*/ 29 w 118"/>
                <a:gd name="T29" fmla="*/ 110 h 119"/>
                <a:gd name="T30" fmla="*/ 16 w 118"/>
                <a:gd name="T31" fmla="*/ 101 h 119"/>
                <a:gd name="T32" fmla="*/ 7 w 118"/>
                <a:gd name="T33" fmla="*/ 89 h 119"/>
                <a:gd name="T34" fmla="*/ 2 w 118"/>
                <a:gd name="T35" fmla="*/ 75 h 119"/>
                <a:gd name="T36" fmla="*/ 0 w 118"/>
                <a:gd name="T37" fmla="*/ 60 h 119"/>
                <a:gd name="T38" fmla="*/ 2 w 118"/>
                <a:gd name="T39" fmla="*/ 44 h 119"/>
                <a:gd name="T40" fmla="*/ 7 w 118"/>
                <a:gd name="T41" fmla="*/ 30 h 119"/>
                <a:gd name="T42" fmla="*/ 16 w 118"/>
                <a:gd name="T43" fmla="*/ 17 h 119"/>
                <a:gd name="T44" fmla="*/ 29 w 118"/>
                <a:gd name="T45" fmla="*/ 8 h 119"/>
                <a:gd name="T46" fmla="*/ 43 w 118"/>
                <a:gd name="T47" fmla="*/ 2 h 119"/>
                <a:gd name="T48" fmla="*/ 59 w 118"/>
                <a:gd name="T4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8" h="119">
                  <a:moveTo>
                    <a:pt x="59" y="0"/>
                  </a:moveTo>
                  <a:lnTo>
                    <a:pt x="74" y="2"/>
                  </a:lnTo>
                  <a:lnTo>
                    <a:pt x="89" y="8"/>
                  </a:lnTo>
                  <a:lnTo>
                    <a:pt x="101" y="17"/>
                  </a:lnTo>
                  <a:lnTo>
                    <a:pt x="110" y="30"/>
                  </a:lnTo>
                  <a:lnTo>
                    <a:pt x="116" y="44"/>
                  </a:lnTo>
                  <a:lnTo>
                    <a:pt x="118" y="60"/>
                  </a:lnTo>
                  <a:lnTo>
                    <a:pt x="116" y="75"/>
                  </a:lnTo>
                  <a:lnTo>
                    <a:pt x="110" y="89"/>
                  </a:lnTo>
                  <a:lnTo>
                    <a:pt x="101" y="101"/>
                  </a:lnTo>
                  <a:lnTo>
                    <a:pt x="89" y="110"/>
                  </a:lnTo>
                  <a:lnTo>
                    <a:pt x="74" y="117"/>
                  </a:lnTo>
                  <a:lnTo>
                    <a:pt x="59" y="119"/>
                  </a:lnTo>
                  <a:lnTo>
                    <a:pt x="43" y="117"/>
                  </a:lnTo>
                  <a:lnTo>
                    <a:pt x="29" y="110"/>
                  </a:lnTo>
                  <a:lnTo>
                    <a:pt x="16" y="101"/>
                  </a:lnTo>
                  <a:lnTo>
                    <a:pt x="7" y="89"/>
                  </a:lnTo>
                  <a:lnTo>
                    <a:pt x="2" y="75"/>
                  </a:lnTo>
                  <a:lnTo>
                    <a:pt x="0" y="60"/>
                  </a:lnTo>
                  <a:lnTo>
                    <a:pt x="2" y="44"/>
                  </a:lnTo>
                  <a:lnTo>
                    <a:pt x="7" y="30"/>
                  </a:lnTo>
                  <a:lnTo>
                    <a:pt x="16" y="17"/>
                  </a:lnTo>
                  <a:lnTo>
                    <a:pt x="29" y="8"/>
                  </a:lnTo>
                  <a:lnTo>
                    <a:pt x="43" y="2"/>
                  </a:lnTo>
                  <a:lnTo>
                    <a:pt x="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/>
            <p:cNvSpPr>
              <a:spLocks/>
            </p:cNvSpPr>
            <p:nvPr/>
          </p:nvSpPr>
          <p:spPr bwMode="auto">
            <a:xfrm>
              <a:off x="1301" y="1851"/>
              <a:ext cx="11" cy="11"/>
            </a:xfrm>
            <a:custGeom>
              <a:avLst/>
              <a:gdLst>
                <a:gd name="T0" fmla="*/ 40 w 79"/>
                <a:gd name="T1" fmla="*/ 0 h 79"/>
                <a:gd name="T2" fmla="*/ 50 w 79"/>
                <a:gd name="T3" fmla="*/ 1 h 79"/>
                <a:gd name="T4" fmla="*/ 59 w 79"/>
                <a:gd name="T5" fmla="*/ 6 h 79"/>
                <a:gd name="T6" fmla="*/ 68 w 79"/>
                <a:gd name="T7" fmla="*/ 12 h 79"/>
                <a:gd name="T8" fmla="*/ 74 w 79"/>
                <a:gd name="T9" fmla="*/ 20 h 79"/>
                <a:gd name="T10" fmla="*/ 78 w 79"/>
                <a:gd name="T11" fmla="*/ 29 h 79"/>
                <a:gd name="T12" fmla="*/ 79 w 79"/>
                <a:gd name="T13" fmla="*/ 40 h 79"/>
                <a:gd name="T14" fmla="*/ 78 w 79"/>
                <a:gd name="T15" fmla="*/ 50 h 79"/>
                <a:gd name="T16" fmla="*/ 74 w 79"/>
                <a:gd name="T17" fmla="*/ 59 h 79"/>
                <a:gd name="T18" fmla="*/ 68 w 79"/>
                <a:gd name="T19" fmla="*/ 68 h 79"/>
                <a:gd name="T20" fmla="*/ 59 w 79"/>
                <a:gd name="T21" fmla="*/ 74 h 79"/>
                <a:gd name="T22" fmla="*/ 50 w 79"/>
                <a:gd name="T23" fmla="*/ 78 h 79"/>
                <a:gd name="T24" fmla="*/ 40 w 79"/>
                <a:gd name="T25" fmla="*/ 79 h 79"/>
                <a:gd name="T26" fmla="*/ 29 w 79"/>
                <a:gd name="T27" fmla="*/ 78 h 79"/>
                <a:gd name="T28" fmla="*/ 20 w 79"/>
                <a:gd name="T29" fmla="*/ 74 h 79"/>
                <a:gd name="T30" fmla="*/ 12 w 79"/>
                <a:gd name="T31" fmla="*/ 68 h 79"/>
                <a:gd name="T32" fmla="*/ 6 w 79"/>
                <a:gd name="T33" fmla="*/ 59 h 79"/>
                <a:gd name="T34" fmla="*/ 2 w 79"/>
                <a:gd name="T35" fmla="*/ 50 h 79"/>
                <a:gd name="T36" fmla="*/ 0 w 79"/>
                <a:gd name="T37" fmla="*/ 40 h 79"/>
                <a:gd name="T38" fmla="*/ 2 w 79"/>
                <a:gd name="T39" fmla="*/ 29 h 79"/>
                <a:gd name="T40" fmla="*/ 6 w 79"/>
                <a:gd name="T41" fmla="*/ 20 h 79"/>
                <a:gd name="T42" fmla="*/ 12 w 79"/>
                <a:gd name="T43" fmla="*/ 12 h 79"/>
                <a:gd name="T44" fmla="*/ 20 w 79"/>
                <a:gd name="T45" fmla="*/ 6 h 79"/>
                <a:gd name="T46" fmla="*/ 29 w 79"/>
                <a:gd name="T47" fmla="*/ 1 h 79"/>
                <a:gd name="T48" fmla="*/ 40 w 79"/>
                <a:gd name="T4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79">
                  <a:moveTo>
                    <a:pt x="40" y="0"/>
                  </a:moveTo>
                  <a:lnTo>
                    <a:pt x="50" y="1"/>
                  </a:lnTo>
                  <a:lnTo>
                    <a:pt x="59" y="6"/>
                  </a:lnTo>
                  <a:lnTo>
                    <a:pt x="68" y="12"/>
                  </a:lnTo>
                  <a:lnTo>
                    <a:pt x="74" y="20"/>
                  </a:lnTo>
                  <a:lnTo>
                    <a:pt x="78" y="29"/>
                  </a:lnTo>
                  <a:lnTo>
                    <a:pt x="79" y="40"/>
                  </a:lnTo>
                  <a:lnTo>
                    <a:pt x="78" y="50"/>
                  </a:lnTo>
                  <a:lnTo>
                    <a:pt x="74" y="59"/>
                  </a:lnTo>
                  <a:lnTo>
                    <a:pt x="68" y="68"/>
                  </a:lnTo>
                  <a:lnTo>
                    <a:pt x="59" y="74"/>
                  </a:lnTo>
                  <a:lnTo>
                    <a:pt x="50" y="78"/>
                  </a:lnTo>
                  <a:lnTo>
                    <a:pt x="40" y="79"/>
                  </a:lnTo>
                  <a:lnTo>
                    <a:pt x="29" y="78"/>
                  </a:lnTo>
                  <a:lnTo>
                    <a:pt x="20" y="74"/>
                  </a:lnTo>
                  <a:lnTo>
                    <a:pt x="12" y="68"/>
                  </a:lnTo>
                  <a:lnTo>
                    <a:pt x="6" y="59"/>
                  </a:lnTo>
                  <a:lnTo>
                    <a:pt x="2" y="50"/>
                  </a:lnTo>
                  <a:lnTo>
                    <a:pt x="0" y="40"/>
                  </a:lnTo>
                  <a:lnTo>
                    <a:pt x="2" y="29"/>
                  </a:lnTo>
                  <a:lnTo>
                    <a:pt x="6" y="20"/>
                  </a:lnTo>
                  <a:lnTo>
                    <a:pt x="12" y="12"/>
                  </a:lnTo>
                  <a:lnTo>
                    <a:pt x="20" y="6"/>
                  </a:lnTo>
                  <a:lnTo>
                    <a:pt x="29" y="1"/>
                  </a:lnTo>
                  <a:lnTo>
                    <a:pt x="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7"/>
            <p:cNvSpPr>
              <a:spLocks/>
            </p:cNvSpPr>
            <p:nvPr/>
          </p:nvSpPr>
          <p:spPr bwMode="auto">
            <a:xfrm>
              <a:off x="1389" y="1851"/>
              <a:ext cx="11" cy="11"/>
            </a:xfrm>
            <a:custGeom>
              <a:avLst/>
              <a:gdLst>
                <a:gd name="T0" fmla="*/ 41 w 80"/>
                <a:gd name="T1" fmla="*/ 0 h 79"/>
                <a:gd name="T2" fmla="*/ 50 w 80"/>
                <a:gd name="T3" fmla="*/ 1 h 79"/>
                <a:gd name="T4" fmla="*/ 60 w 80"/>
                <a:gd name="T5" fmla="*/ 6 h 79"/>
                <a:gd name="T6" fmla="*/ 69 w 80"/>
                <a:gd name="T7" fmla="*/ 12 h 79"/>
                <a:gd name="T8" fmla="*/ 75 w 80"/>
                <a:gd name="T9" fmla="*/ 20 h 79"/>
                <a:gd name="T10" fmla="*/ 78 w 80"/>
                <a:gd name="T11" fmla="*/ 29 h 79"/>
                <a:gd name="T12" fmla="*/ 80 w 80"/>
                <a:gd name="T13" fmla="*/ 40 h 79"/>
                <a:gd name="T14" fmla="*/ 78 w 80"/>
                <a:gd name="T15" fmla="*/ 50 h 79"/>
                <a:gd name="T16" fmla="*/ 75 w 80"/>
                <a:gd name="T17" fmla="*/ 59 h 79"/>
                <a:gd name="T18" fmla="*/ 69 w 80"/>
                <a:gd name="T19" fmla="*/ 68 h 79"/>
                <a:gd name="T20" fmla="*/ 60 w 80"/>
                <a:gd name="T21" fmla="*/ 74 h 79"/>
                <a:gd name="T22" fmla="*/ 50 w 80"/>
                <a:gd name="T23" fmla="*/ 78 h 79"/>
                <a:gd name="T24" fmla="*/ 41 w 80"/>
                <a:gd name="T25" fmla="*/ 79 h 79"/>
                <a:gd name="T26" fmla="*/ 30 w 80"/>
                <a:gd name="T27" fmla="*/ 78 h 79"/>
                <a:gd name="T28" fmla="*/ 20 w 80"/>
                <a:gd name="T29" fmla="*/ 74 h 79"/>
                <a:gd name="T30" fmla="*/ 13 w 80"/>
                <a:gd name="T31" fmla="*/ 68 h 79"/>
                <a:gd name="T32" fmla="*/ 6 w 80"/>
                <a:gd name="T33" fmla="*/ 59 h 79"/>
                <a:gd name="T34" fmla="*/ 2 w 80"/>
                <a:gd name="T35" fmla="*/ 50 h 79"/>
                <a:gd name="T36" fmla="*/ 0 w 80"/>
                <a:gd name="T37" fmla="*/ 40 h 79"/>
                <a:gd name="T38" fmla="*/ 2 w 80"/>
                <a:gd name="T39" fmla="*/ 29 h 79"/>
                <a:gd name="T40" fmla="*/ 6 w 80"/>
                <a:gd name="T41" fmla="*/ 20 h 79"/>
                <a:gd name="T42" fmla="*/ 13 w 80"/>
                <a:gd name="T43" fmla="*/ 12 h 79"/>
                <a:gd name="T44" fmla="*/ 20 w 80"/>
                <a:gd name="T45" fmla="*/ 6 h 79"/>
                <a:gd name="T46" fmla="*/ 30 w 80"/>
                <a:gd name="T47" fmla="*/ 1 h 79"/>
                <a:gd name="T48" fmla="*/ 41 w 80"/>
                <a:gd name="T49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0" h="79">
                  <a:moveTo>
                    <a:pt x="41" y="0"/>
                  </a:moveTo>
                  <a:lnTo>
                    <a:pt x="50" y="1"/>
                  </a:lnTo>
                  <a:lnTo>
                    <a:pt x="60" y="6"/>
                  </a:lnTo>
                  <a:lnTo>
                    <a:pt x="69" y="12"/>
                  </a:lnTo>
                  <a:lnTo>
                    <a:pt x="75" y="20"/>
                  </a:lnTo>
                  <a:lnTo>
                    <a:pt x="78" y="29"/>
                  </a:lnTo>
                  <a:lnTo>
                    <a:pt x="80" y="40"/>
                  </a:lnTo>
                  <a:lnTo>
                    <a:pt x="78" y="50"/>
                  </a:lnTo>
                  <a:lnTo>
                    <a:pt x="75" y="59"/>
                  </a:lnTo>
                  <a:lnTo>
                    <a:pt x="69" y="68"/>
                  </a:lnTo>
                  <a:lnTo>
                    <a:pt x="60" y="74"/>
                  </a:lnTo>
                  <a:lnTo>
                    <a:pt x="50" y="78"/>
                  </a:lnTo>
                  <a:lnTo>
                    <a:pt x="41" y="79"/>
                  </a:lnTo>
                  <a:lnTo>
                    <a:pt x="30" y="78"/>
                  </a:lnTo>
                  <a:lnTo>
                    <a:pt x="20" y="74"/>
                  </a:lnTo>
                  <a:lnTo>
                    <a:pt x="13" y="68"/>
                  </a:lnTo>
                  <a:lnTo>
                    <a:pt x="6" y="59"/>
                  </a:lnTo>
                  <a:lnTo>
                    <a:pt x="2" y="50"/>
                  </a:lnTo>
                  <a:lnTo>
                    <a:pt x="0" y="40"/>
                  </a:lnTo>
                  <a:lnTo>
                    <a:pt x="2" y="29"/>
                  </a:lnTo>
                  <a:lnTo>
                    <a:pt x="6" y="20"/>
                  </a:lnTo>
                  <a:lnTo>
                    <a:pt x="13" y="12"/>
                  </a:lnTo>
                  <a:lnTo>
                    <a:pt x="20" y="6"/>
                  </a:lnTo>
                  <a:lnTo>
                    <a:pt x="30" y="1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"/>
            <p:cNvSpPr>
              <a:spLocks/>
            </p:cNvSpPr>
            <p:nvPr/>
          </p:nvSpPr>
          <p:spPr bwMode="auto">
            <a:xfrm>
              <a:off x="1254" y="2024"/>
              <a:ext cx="168" cy="11"/>
            </a:xfrm>
            <a:custGeom>
              <a:avLst/>
              <a:gdLst>
                <a:gd name="T0" fmla="*/ 39 w 1182"/>
                <a:gd name="T1" fmla="*/ 0 h 79"/>
                <a:gd name="T2" fmla="*/ 1143 w 1182"/>
                <a:gd name="T3" fmla="*/ 0 h 79"/>
                <a:gd name="T4" fmla="*/ 1158 w 1182"/>
                <a:gd name="T5" fmla="*/ 3 h 79"/>
                <a:gd name="T6" fmla="*/ 1171 w 1182"/>
                <a:gd name="T7" fmla="*/ 11 h 79"/>
                <a:gd name="T8" fmla="*/ 1179 w 1182"/>
                <a:gd name="T9" fmla="*/ 24 h 79"/>
                <a:gd name="T10" fmla="*/ 1182 w 1182"/>
                <a:gd name="T11" fmla="*/ 40 h 79"/>
                <a:gd name="T12" fmla="*/ 1179 w 1182"/>
                <a:gd name="T13" fmla="*/ 54 h 79"/>
                <a:gd name="T14" fmla="*/ 1171 w 1182"/>
                <a:gd name="T15" fmla="*/ 68 h 79"/>
                <a:gd name="T16" fmla="*/ 1158 w 1182"/>
                <a:gd name="T17" fmla="*/ 76 h 79"/>
                <a:gd name="T18" fmla="*/ 1143 w 1182"/>
                <a:gd name="T19" fmla="*/ 79 h 79"/>
                <a:gd name="T20" fmla="*/ 39 w 1182"/>
                <a:gd name="T21" fmla="*/ 79 h 79"/>
                <a:gd name="T22" fmla="*/ 24 w 1182"/>
                <a:gd name="T23" fmla="*/ 76 h 79"/>
                <a:gd name="T24" fmla="*/ 11 w 1182"/>
                <a:gd name="T25" fmla="*/ 68 h 79"/>
                <a:gd name="T26" fmla="*/ 3 w 1182"/>
                <a:gd name="T27" fmla="*/ 54 h 79"/>
                <a:gd name="T28" fmla="*/ 0 w 1182"/>
                <a:gd name="T29" fmla="*/ 40 h 79"/>
                <a:gd name="T30" fmla="*/ 3 w 1182"/>
                <a:gd name="T31" fmla="*/ 24 h 79"/>
                <a:gd name="T32" fmla="*/ 11 w 1182"/>
                <a:gd name="T33" fmla="*/ 11 h 79"/>
                <a:gd name="T34" fmla="*/ 24 w 1182"/>
                <a:gd name="T35" fmla="*/ 3 h 79"/>
                <a:gd name="T36" fmla="*/ 39 w 1182"/>
                <a:gd name="T3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2" h="79">
                  <a:moveTo>
                    <a:pt x="39" y="0"/>
                  </a:moveTo>
                  <a:lnTo>
                    <a:pt x="1143" y="0"/>
                  </a:lnTo>
                  <a:lnTo>
                    <a:pt x="1158" y="3"/>
                  </a:lnTo>
                  <a:lnTo>
                    <a:pt x="1171" y="11"/>
                  </a:lnTo>
                  <a:lnTo>
                    <a:pt x="1179" y="24"/>
                  </a:lnTo>
                  <a:lnTo>
                    <a:pt x="1182" y="40"/>
                  </a:lnTo>
                  <a:lnTo>
                    <a:pt x="1179" y="54"/>
                  </a:lnTo>
                  <a:lnTo>
                    <a:pt x="1171" y="68"/>
                  </a:lnTo>
                  <a:lnTo>
                    <a:pt x="1158" y="76"/>
                  </a:lnTo>
                  <a:lnTo>
                    <a:pt x="1143" y="79"/>
                  </a:lnTo>
                  <a:lnTo>
                    <a:pt x="39" y="79"/>
                  </a:lnTo>
                  <a:lnTo>
                    <a:pt x="24" y="76"/>
                  </a:lnTo>
                  <a:lnTo>
                    <a:pt x="11" y="68"/>
                  </a:lnTo>
                  <a:lnTo>
                    <a:pt x="3" y="54"/>
                  </a:lnTo>
                  <a:lnTo>
                    <a:pt x="0" y="40"/>
                  </a:lnTo>
                  <a:lnTo>
                    <a:pt x="3" y="24"/>
                  </a:lnTo>
                  <a:lnTo>
                    <a:pt x="11" y="11"/>
                  </a:lnTo>
                  <a:lnTo>
                    <a:pt x="24" y="3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9"/>
            <p:cNvSpPr>
              <a:spLocks/>
            </p:cNvSpPr>
            <p:nvPr/>
          </p:nvSpPr>
          <p:spPr bwMode="auto">
            <a:xfrm>
              <a:off x="1254" y="1999"/>
              <a:ext cx="168" cy="11"/>
            </a:xfrm>
            <a:custGeom>
              <a:avLst/>
              <a:gdLst>
                <a:gd name="T0" fmla="*/ 39 w 1182"/>
                <a:gd name="T1" fmla="*/ 0 h 79"/>
                <a:gd name="T2" fmla="*/ 1143 w 1182"/>
                <a:gd name="T3" fmla="*/ 0 h 79"/>
                <a:gd name="T4" fmla="*/ 1158 w 1182"/>
                <a:gd name="T5" fmla="*/ 3 h 79"/>
                <a:gd name="T6" fmla="*/ 1171 w 1182"/>
                <a:gd name="T7" fmla="*/ 11 h 79"/>
                <a:gd name="T8" fmla="*/ 1179 w 1182"/>
                <a:gd name="T9" fmla="*/ 24 h 79"/>
                <a:gd name="T10" fmla="*/ 1182 w 1182"/>
                <a:gd name="T11" fmla="*/ 39 h 79"/>
                <a:gd name="T12" fmla="*/ 1179 w 1182"/>
                <a:gd name="T13" fmla="*/ 55 h 79"/>
                <a:gd name="T14" fmla="*/ 1171 w 1182"/>
                <a:gd name="T15" fmla="*/ 67 h 79"/>
                <a:gd name="T16" fmla="*/ 1158 w 1182"/>
                <a:gd name="T17" fmla="*/ 76 h 79"/>
                <a:gd name="T18" fmla="*/ 1143 w 1182"/>
                <a:gd name="T19" fmla="*/ 79 h 79"/>
                <a:gd name="T20" fmla="*/ 39 w 1182"/>
                <a:gd name="T21" fmla="*/ 79 h 79"/>
                <a:gd name="T22" fmla="*/ 24 w 1182"/>
                <a:gd name="T23" fmla="*/ 76 h 79"/>
                <a:gd name="T24" fmla="*/ 11 w 1182"/>
                <a:gd name="T25" fmla="*/ 67 h 79"/>
                <a:gd name="T26" fmla="*/ 3 w 1182"/>
                <a:gd name="T27" fmla="*/ 55 h 79"/>
                <a:gd name="T28" fmla="*/ 0 w 1182"/>
                <a:gd name="T29" fmla="*/ 39 h 79"/>
                <a:gd name="T30" fmla="*/ 3 w 1182"/>
                <a:gd name="T31" fmla="*/ 24 h 79"/>
                <a:gd name="T32" fmla="*/ 11 w 1182"/>
                <a:gd name="T33" fmla="*/ 11 h 79"/>
                <a:gd name="T34" fmla="*/ 24 w 1182"/>
                <a:gd name="T35" fmla="*/ 3 h 79"/>
                <a:gd name="T36" fmla="*/ 39 w 1182"/>
                <a:gd name="T3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82" h="79">
                  <a:moveTo>
                    <a:pt x="39" y="0"/>
                  </a:moveTo>
                  <a:lnTo>
                    <a:pt x="1143" y="0"/>
                  </a:lnTo>
                  <a:lnTo>
                    <a:pt x="1158" y="3"/>
                  </a:lnTo>
                  <a:lnTo>
                    <a:pt x="1171" y="11"/>
                  </a:lnTo>
                  <a:lnTo>
                    <a:pt x="1179" y="24"/>
                  </a:lnTo>
                  <a:lnTo>
                    <a:pt x="1182" y="39"/>
                  </a:lnTo>
                  <a:lnTo>
                    <a:pt x="1179" y="55"/>
                  </a:lnTo>
                  <a:lnTo>
                    <a:pt x="1171" y="67"/>
                  </a:lnTo>
                  <a:lnTo>
                    <a:pt x="1158" y="76"/>
                  </a:lnTo>
                  <a:lnTo>
                    <a:pt x="1143" y="79"/>
                  </a:lnTo>
                  <a:lnTo>
                    <a:pt x="39" y="79"/>
                  </a:lnTo>
                  <a:lnTo>
                    <a:pt x="24" y="76"/>
                  </a:lnTo>
                  <a:lnTo>
                    <a:pt x="11" y="67"/>
                  </a:lnTo>
                  <a:lnTo>
                    <a:pt x="3" y="55"/>
                  </a:lnTo>
                  <a:lnTo>
                    <a:pt x="0" y="39"/>
                  </a:lnTo>
                  <a:lnTo>
                    <a:pt x="3" y="24"/>
                  </a:lnTo>
                  <a:lnTo>
                    <a:pt x="11" y="11"/>
                  </a:lnTo>
                  <a:lnTo>
                    <a:pt x="24" y="3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0"/>
            <p:cNvSpPr>
              <a:spLocks/>
            </p:cNvSpPr>
            <p:nvPr/>
          </p:nvSpPr>
          <p:spPr bwMode="auto">
            <a:xfrm>
              <a:off x="1222" y="1933"/>
              <a:ext cx="232" cy="11"/>
            </a:xfrm>
            <a:custGeom>
              <a:avLst/>
              <a:gdLst>
                <a:gd name="T0" fmla="*/ 39 w 1620"/>
                <a:gd name="T1" fmla="*/ 0 h 79"/>
                <a:gd name="T2" fmla="*/ 1581 w 1620"/>
                <a:gd name="T3" fmla="*/ 0 h 79"/>
                <a:gd name="T4" fmla="*/ 1596 w 1620"/>
                <a:gd name="T5" fmla="*/ 3 h 79"/>
                <a:gd name="T6" fmla="*/ 1609 w 1620"/>
                <a:gd name="T7" fmla="*/ 12 h 79"/>
                <a:gd name="T8" fmla="*/ 1617 w 1620"/>
                <a:gd name="T9" fmla="*/ 25 h 79"/>
                <a:gd name="T10" fmla="*/ 1620 w 1620"/>
                <a:gd name="T11" fmla="*/ 40 h 79"/>
                <a:gd name="T12" fmla="*/ 1617 w 1620"/>
                <a:gd name="T13" fmla="*/ 56 h 79"/>
                <a:gd name="T14" fmla="*/ 1609 w 1620"/>
                <a:gd name="T15" fmla="*/ 68 h 79"/>
                <a:gd name="T16" fmla="*/ 1596 w 1620"/>
                <a:gd name="T17" fmla="*/ 76 h 79"/>
                <a:gd name="T18" fmla="*/ 1581 w 1620"/>
                <a:gd name="T19" fmla="*/ 79 h 79"/>
                <a:gd name="T20" fmla="*/ 39 w 1620"/>
                <a:gd name="T21" fmla="*/ 79 h 79"/>
                <a:gd name="T22" fmla="*/ 24 w 1620"/>
                <a:gd name="T23" fmla="*/ 76 h 79"/>
                <a:gd name="T24" fmla="*/ 11 w 1620"/>
                <a:gd name="T25" fmla="*/ 68 h 79"/>
                <a:gd name="T26" fmla="*/ 3 w 1620"/>
                <a:gd name="T27" fmla="*/ 56 h 79"/>
                <a:gd name="T28" fmla="*/ 0 w 1620"/>
                <a:gd name="T29" fmla="*/ 40 h 79"/>
                <a:gd name="T30" fmla="*/ 3 w 1620"/>
                <a:gd name="T31" fmla="*/ 25 h 79"/>
                <a:gd name="T32" fmla="*/ 11 w 1620"/>
                <a:gd name="T33" fmla="*/ 12 h 79"/>
                <a:gd name="T34" fmla="*/ 24 w 1620"/>
                <a:gd name="T35" fmla="*/ 3 h 79"/>
                <a:gd name="T36" fmla="*/ 39 w 1620"/>
                <a:gd name="T3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20" h="79">
                  <a:moveTo>
                    <a:pt x="39" y="0"/>
                  </a:moveTo>
                  <a:lnTo>
                    <a:pt x="1581" y="0"/>
                  </a:lnTo>
                  <a:lnTo>
                    <a:pt x="1596" y="3"/>
                  </a:lnTo>
                  <a:lnTo>
                    <a:pt x="1609" y="12"/>
                  </a:lnTo>
                  <a:lnTo>
                    <a:pt x="1617" y="25"/>
                  </a:lnTo>
                  <a:lnTo>
                    <a:pt x="1620" y="40"/>
                  </a:lnTo>
                  <a:lnTo>
                    <a:pt x="1617" y="56"/>
                  </a:lnTo>
                  <a:lnTo>
                    <a:pt x="1609" y="68"/>
                  </a:lnTo>
                  <a:lnTo>
                    <a:pt x="1596" y="76"/>
                  </a:lnTo>
                  <a:lnTo>
                    <a:pt x="1581" y="79"/>
                  </a:lnTo>
                  <a:lnTo>
                    <a:pt x="39" y="79"/>
                  </a:lnTo>
                  <a:lnTo>
                    <a:pt x="24" y="76"/>
                  </a:lnTo>
                  <a:lnTo>
                    <a:pt x="11" y="68"/>
                  </a:lnTo>
                  <a:lnTo>
                    <a:pt x="3" y="56"/>
                  </a:lnTo>
                  <a:lnTo>
                    <a:pt x="0" y="40"/>
                  </a:lnTo>
                  <a:lnTo>
                    <a:pt x="3" y="25"/>
                  </a:lnTo>
                  <a:lnTo>
                    <a:pt x="11" y="12"/>
                  </a:lnTo>
                  <a:lnTo>
                    <a:pt x="24" y="3"/>
                  </a:lnTo>
                  <a:lnTo>
                    <a:pt x="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23"/>
          <p:cNvGrpSpPr>
            <a:grpSpLocks noChangeAspect="1"/>
          </p:cNvGrpSpPr>
          <p:nvPr/>
        </p:nvGrpSpPr>
        <p:grpSpPr bwMode="auto">
          <a:xfrm>
            <a:off x="1139490" y="4887320"/>
            <a:ext cx="663681" cy="664343"/>
            <a:chOff x="1335" y="989"/>
            <a:chExt cx="3007" cy="3010"/>
          </a:xfrm>
          <a:solidFill>
            <a:schemeClr val="bg1"/>
          </a:solidFill>
        </p:grpSpPr>
        <p:sp>
          <p:nvSpPr>
            <p:cNvPr id="38" name="Freeform 25"/>
            <p:cNvSpPr>
              <a:spLocks noEditPoints="1"/>
            </p:cNvSpPr>
            <p:nvPr/>
          </p:nvSpPr>
          <p:spPr bwMode="auto">
            <a:xfrm>
              <a:off x="1335" y="989"/>
              <a:ext cx="2224" cy="3010"/>
            </a:xfrm>
            <a:custGeom>
              <a:avLst/>
              <a:gdLst>
                <a:gd name="T0" fmla="*/ 1211 w 4448"/>
                <a:gd name="T1" fmla="*/ 4639 h 6020"/>
                <a:gd name="T2" fmla="*/ 1856 w 4448"/>
                <a:gd name="T3" fmla="*/ 5279 h 6020"/>
                <a:gd name="T4" fmla="*/ 2256 w 4448"/>
                <a:gd name="T5" fmla="*/ 5458 h 6020"/>
                <a:gd name="T6" fmla="*/ 2740 w 4448"/>
                <a:gd name="T7" fmla="*/ 5179 h 6020"/>
                <a:gd name="T8" fmla="*/ 3340 w 4448"/>
                <a:gd name="T9" fmla="*/ 4425 h 6020"/>
                <a:gd name="T10" fmla="*/ 3307 w 4448"/>
                <a:gd name="T11" fmla="*/ 2735 h 6020"/>
                <a:gd name="T12" fmla="*/ 2505 w 4448"/>
                <a:gd name="T13" fmla="*/ 2858 h 6020"/>
                <a:gd name="T14" fmla="*/ 2302 w 4448"/>
                <a:gd name="T15" fmla="*/ 5213 h 6020"/>
                <a:gd name="T16" fmla="*/ 2128 w 4448"/>
                <a:gd name="T17" fmla="*/ 5157 h 6020"/>
                <a:gd name="T18" fmla="*/ 1840 w 4448"/>
                <a:gd name="T19" fmla="*/ 2839 h 6020"/>
                <a:gd name="T20" fmla="*/ 1030 w 4448"/>
                <a:gd name="T21" fmla="*/ 2645 h 6020"/>
                <a:gd name="T22" fmla="*/ 1827 w 4448"/>
                <a:gd name="T23" fmla="*/ 725 h 6020"/>
                <a:gd name="T24" fmla="*/ 1829 w 4448"/>
                <a:gd name="T25" fmla="*/ 981 h 6020"/>
                <a:gd name="T26" fmla="*/ 1496 w 4448"/>
                <a:gd name="T27" fmla="*/ 1133 h 6020"/>
                <a:gd name="T28" fmla="*/ 1074 w 4448"/>
                <a:gd name="T29" fmla="*/ 1403 h 6020"/>
                <a:gd name="T30" fmla="*/ 1105 w 4448"/>
                <a:gd name="T31" fmla="*/ 2435 h 6020"/>
                <a:gd name="T32" fmla="*/ 1840 w 4448"/>
                <a:gd name="T33" fmla="*/ 2647 h 6020"/>
                <a:gd name="T34" fmla="*/ 2267 w 4448"/>
                <a:gd name="T35" fmla="*/ 2783 h 6020"/>
                <a:gd name="T36" fmla="*/ 3022 w 4448"/>
                <a:gd name="T37" fmla="*/ 2642 h 6020"/>
                <a:gd name="T38" fmla="*/ 3400 w 4448"/>
                <a:gd name="T39" fmla="*/ 2314 h 6020"/>
                <a:gd name="T40" fmla="*/ 3305 w 4448"/>
                <a:gd name="T41" fmla="*/ 1294 h 6020"/>
                <a:gd name="T42" fmla="*/ 2105 w 4448"/>
                <a:gd name="T43" fmla="*/ 1129 h 6020"/>
                <a:gd name="T44" fmla="*/ 2105 w 4448"/>
                <a:gd name="T45" fmla="*/ 946 h 6020"/>
                <a:gd name="T46" fmla="*/ 2492 w 4448"/>
                <a:gd name="T47" fmla="*/ 608 h 6020"/>
                <a:gd name="T48" fmla="*/ 1686 w 4448"/>
                <a:gd name="T49" fmla="*/ 22 h 6020"/>
                <a:gd name="T50" fmla="*/ 2371 w 4448"/>
                <a:gd name="T51" fmla="*/ 355 h 6020"/>
                <a:gd name="T52" fmla="*/ 2857 w 4448"/>
                <a:gd name="T53" fmla="*/ 6 h 6020"/>
                <a:gd name="T54" fmla="*/ 2669 w 4448"/>
                <a:gd name="T55" fmla="*/ 500 h 6020"/>
                <a:gd name="T56" fmla="*/ 3034 w 4448"/>
                <a:gd name="T57" fmla="*/ 946 h 6020"/>
                <a:gd name="T58" fmla="*/ 3533 w 4448"/>
                <a:gd name="T59" fmla="*/ 1290 h 6020"/>
                <a:gd name="T60" fmla="*/ 3807 w 4448"/>
                <a:gd name="T61" fmla="*/ 1537 h 6020"/>
                <a:gd name="T62" fmla="*/ 3930 w 4448"/>
                <a:gd name="T63" fmla="*/ 924 h 6020"/>
                <a:gd name="T64" fmla="*/ 4448 w 4448"/>
                <a:gd name="T65" fmla="*/ 2175 h 6020"/>
                <a:gd name="T66" fmla="*/ 3612 w 4448"/>
                <a:gd name="T67" fmla="*/ 2923 h 6020"/>
                <a:gd name="T68" fmla="*/ 4448 w 4448"/>
                <a:gd name="T69" fmla="*/ 2746 h 6020"/>
                <a:gd name="T70" fmla="*/ 4297 w 4448"/>
                <a:gd name="T71" fmla="*/ 3232 h 6020"/>
                <a:gd name="T72" fmla="*/ 4383 w 4448"/>
                <a:gd name="T73" fmla="*/ 3549 h 6020"/>
                <a:gd name="T74" fmla="*/ 3990 w 4448"/>
                <a:gd name="T75" fmla="*/ 5954 h 6020"/>
                <a:gd name="T76" fmla="*/ 3807 w 4448"/>
                <a:gd name="T77" fmla="*/ 5954 h 6020"/>
                <a:gd name="T78" fmla="*/ 3606 w 4448"/>
                <a:gd name="T79" fmla="*/ 4087 h 6020"/>
                <a:gd name="T80" fmla="*/ 3224 w 4448"/>
                <a:gd name="T81" fmla="*/ 4988 h 6020"/>
                <a:gd name="T82" fmla="*/ 2591 w 4448"/>
                <a:gd name="T83" fmla="*/ 5506 h 6020"/>
                <a:gd name="T84" fmla="*/ 2265 w 4448"/>
                <a:gd name="T85" fmla="*/ 5663 h 6020"/>
                <a:gd name="T86" fmla="*/ 2072 w 4448"/>
                <a:gd name="T87" fmla="*/ 5616 h 6020"/>
                <a:gd name="T88" fmla="*/ 1591 w 4448"/>
                <a:gd name="T89" fmla="*/ 5330 h 6020"/>
                <a:gd name="T90" fmla="*/ 959 w 4448"/>
                <a:gd name="T91" fmla="*/ 4560 h 6020"/>
                <a:gd name="T92" fmla="*/ 643 w 4448"/>
                <a:gd name="T93" fmla="*/ 5407 h 6020"/>
                <a:gd name="T94" fmla="*/ 550 w 4448"/>
                <a:gd name="T95" fmla="*/ 6020 h 6020"/>
                <a:gd name="T96" fmla="*/ 0 w 4448"/>
                <a:gd name="T97" fmla="*/ 3635 h 6020"/>
                <a:gd name="T98" fmla="*/ 192 w 4448"/>
                <a:gd name="T99" fmla="*/ 2885 h 6020"/>
                <a:gd name="T100" fmla="*/ 40 w 4448"/>
                <a:gd name="T101" fmla="*/ 3232 h 6020"/>
                <a:gd name="T102" fmla="*/ 42 w 4448"/>
                <a:gd name="T103" fmla="*/ 2665 h 6020"/>
                <a:gd name="T104" fmla="*/ 48 w 4448"/>
                <a:gd name="T105" fmla="*/ 2263 h 6020"/>
                <a:gd name="T106" fmla="*/ 455 w 4448"/>
                <a:gd name="T107" fmla="*/ 1016 h 6020"/>
                <a:gd name="T108" fmla="*/ 629 w 4448"/>
                <a:gd name="T109" fmla="*/ 959 h 6020"/>
                <a:gd name="T110" fmla="*/ 839 w 4448"/>
                <a:gd name="T111" fmla="*/ 1601 h 6020"/>
                <a:gd name="T112" fmla="*/ 1122 w 4448"/>
                <a:gd name="T113" fmla="*/ 1060 h 6020"/>
                <a:gd name="T114" fmla="*/ 1571 w 4448"/>
                <a:gd name="T115" fmla="*/ 796 h 6020"/>
                <a:gd name="T116" fmla="*/ 1527 w 4448"/>
                <a:gd name="T117" fmla="*/ 103 h 6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48" h="6020">
                  <a:moveTo>
                    <a:pt x="1030" y="2645"/>
                  </a:moveTo>
                  <a:lnTo>
                    <a:pt x="1030" y="3962"/>
                  </a:lnTo>
                  <a:lnTo>
                    <a:pt x="1036" y="4081"/>
                  </a:lnTo>
                  <a:lnTo>
                    <a:pt x="1051" y="4198"/>
                  </a:lnTo>
                  <a:lnTo>
                    <a:pt x="1076" y="4313"/>
                  </a:lnTo>
                  <a:lnTo>
                    <a:pt x="1111" y="4425"/>
                  </a:lnTo>
                  <a:lnTo>
                    <a:pt x="1157" y="4533"/>
                  </a:lnTo>
                  <a:lnTo>
                    <a:pt x="1211" y="4639"/>
                  </a:lnTo>
                  <a:lnTo>
                    <a:pt x="1277" y="4741"/>
                  </a:lnTo>
                  <a:lnTo>
                    <a:pt x="1352" y="4842"/>
                  </a:lnTo>
                  <a:lnTo>
                    <a:pt x="1436" y="4939"/>
                  </a:lnTo>
                  <a:lnTo>
                    <a:pt x="1531" y="5032"/>
                  </a:lnTo>
                  <a:lnTo>
                    <a:pt x="1635" y="5122"/>
                  </a:lnTo>
                  <a:lnTo>
                    <a:pt x="1710" y="5179"/>
                  </a:lnTo>
                  <a:lnTo>
                    <a:pt x="1783" y="5232"/>
                  </a:lnTo>
                  <a:lnTo>
                    <a:pt x="1856" y="5279"/>
                  </a:lnTo>
                  <a:lnTo>
                    <a:pt x="1926" y="5321"/>
                  </a:lnTo>
                  <a:lnTo>
                    <a:pt x="1991" y="5360"/>
                  </a:lnTo>
                  <a:lnTo>
                    <a:pt x="2052" y="5391"/>
                  </a:lnTo>
                  <a:lnTo>
                    <a:pt x="2106" y="5418"/>
                  </a:lnTo>
                  <a:lnTo>
                    <a:pt x="2154" y="5440"/>
                  </a:lnTo>
                  <a:lnTo>
                    <a:pt x="2194" y="5458"/>
                  </a:lnTo>
                  <a:lnTo>
                    <a:pt x="2225" y="5471"/>
                  </a:lnTo>
                  <a:lnTo>
                    <a:pt x="2256" y="5458"/>
                  </a:lnTo>
                  <a:lnTo>
                    <a:pt x="2296" y="5440"/>
                  </a:lnTo>
                  <a:lnTo>
                    <a:pt x="2344" y="5418"/>
                  </a:lnTo>
                  <a:lnTo>
                    <a:pt x="2399" y="5391"/>
                  </a:lnTo>
                  <a:lnTo>
                    <a:pt x="2459" y="5360"/>
                  </a:lnTo>
                  <a:lnTo>
                    <a:pt x="2525" y="5321"/>
                  </a:lnTo>
                  <a:lnTo>
                    <a:pt x="2594" y="5279"/>
                  </a:lnTo>
                  <a:lnTo>
                    <a:pt x="2665" y="5232"/>
                  </a:lnTo>
                  <a:lnTo>
                    <a:pt x="2740" y="5179"/>
                  </a:lnTo>
                  <a:lnTo>
                    <a:pt x="2813" y="5122"/>
                  </a:lnTo>
                  <a:lnTo>
                    <a:pt x="2919" y="5032"/>
                  </a:lnTo>
                  <a:lnTo>
                    <a:pt x="3014" y="4939"/>
                  </a:lnTo>
                  <a:lnTo>
                    <a:pt x="3098" y="4842"/>
                  </a:lnTo>
                  <a:lnTo>
                    <a:pt x="3173" y="4741"/>
                  </a:lnTo>
                  <a:lnTo>
                    <a:pt x="3239" y="4639"/>
                  </a:lnTo>
                  <a:lnTo>
                    <a:pt x="3294" y="4533"/>
                  </a:lnTo>
                  <a:lnTo>
                    <a:pt x="3340" y="4425"/>
                  </a:lnTo>
                  <a:lnTo>
                    <a:pt x="3374" y="4313"/>
                  </a:lnTo>
                  <a:lnTo>
                    <a:pt x="3400" y="4198"/>
                  </a:lnTo>
                  <a:lnTo>
                    <a:pt x="3414" y="4081"/>
                  </a:lnTo>
                  <a:lnTo>
                    <a:pt x="3420" y="3962"/>
                  </a:lnTo>
                  <a:lnTo>
                    <a:pt x="3420" y="3962"/>
                  </a:lnTo>
                  <a:lnTo>
                    <a:pt x="3420" y="2645"/>
                  </a:lnTo>
                  <a:lnTo>
                    <a:pt x="3365" y="2693"/>
                  </a:lnTo>
                  <a:lnTo>
                    <a:pt x="3307" y="2735"/>
                  </a:lnTo>
                  <a:lnTo>
                    <a:pt x="3243" y="2772"/>
                  </a:lnTo>
                  <a:lnTo>
                    <a:pt x="3175" y="2801"/>
                  </a:lnTo>
                  <a:lnTo>
                    <a:pt x="3104" y="2821"/>
                  </a:lnTo>
                  <a:lnTo>
                    <a:pt x="3029" y="2836"/>
                  </a:lnTo>
                  <a:lnTo>
                    <a:pt x="2952" y="2839"/>
                  </a:lnTo>
                  <a:lnTo>
                    <a:pt x="2611" y="2839"/>
                  </a:lnTo>
                  <a:lnTo>
                    <a:pt x="2558" y="2845"/>
                  </a:lnTo>
                  <a:lnTo>
                    <a:pt x="2505" y="2858"/>
                  </a:lnTo>
                  <a:lnTo>
                    <a:pt x="2457" y="2879"/>
                  </a:lnTo>
                  <a:lnTo>
                    <a:pt x="2413" y="2909"/>
                  </a:lnTo>
                  <a:lnTo>
                    <a:pt x="2377" y="2945"/>
                  </a:lnTo>
                  <a:lnTo>
                    <a:pt x="2346" y="2989"/>
                  </a:lnTo>
                  <a:lnTo>
                    <a:pt x="2320" y="3037"/>
                  </a:lnTo>
                  <a:lnTo>
                    <a:pt x="2320" y="5157"/>
                  </a:lnTo>
                  <a:lnTo>
                    <a:pt x="2317" y="5186"/>
                  </a:lnTo>
                  <a:lnTo>
                    <a:pt x="2302" y="5213"/>
                  </a:lnTo>
                  <a:lnTo>
                    <a:pt x="2282" y="5233"/>
                  </a:lnTo>
                  <a:lnTo>
                    <a:pt x="2254" y="5248"/>
                  </a:lnTo>
                  <a:lnTo>
                    <a:pt x="2225" y="5252"/>
                  </a:lnTo>
                  <a:lnTo>
                    <a:pt x="2194" y="5248"/>
                  </a:lnTo>
                  <a:lnTo>
                    <a:pt x="2169" y="5233"/>
                  </a:lnTo>
                  <a:lnTo>
                    <a:pt x="2147" y="5213"/>
                  </a:lnTo>
                  <a:lnTo>
                    <a:pt x="2134" y="5186"/>
                  </a:lnTo>
                  <a:lnTo>
                    <a:pt x="2128" y="5157"/>
                  </a:lnTo>
                  <a:lnTo>
                    <a:pt x="2128" y="3037"/>
                  </a:lnTo>
                  <a:lnTo>
                    <a:pt x="2105" y="2989"/>
                  </a:lnTo>
                  <a:lnTo>
                    <a:pt x="2074" y="2945"/>
                  </a:lnTo>
                  <a:lnTo>
                    <a:pt x="2035" y="2909"/>
                  </a:lnTo>
                  <a:lnTo>
                    <a:pt x="1991" y="2879"/>
                  </a:lnTo>
                  <a:lnTo>
                    <a:pt x="1944" y="2858"/>
                  </a:lnTo>
                  <a:lnTo>
                    <a:pt x="1893" y="2845"/>
                  </a:lnTo>
                  <a:lnTo>
                    <a:pt x="1840" y="2839"/>
                  </a:lnTo>
                  <a:lnTo>
                    <a:pt x="1496" y="2839"/>
                  </a:lnTo>
                  <a:lnTo>
                    <a:pt x="1420" y="2836"/>
                  </a:lnTo>
                  <a:lnTo>
                    <a:pt x="1347" y="2821"/>
                  </a:lnTo>
                  <a:lnTo>
                    <a:pt x="1275" y="2801"/>
                  </a:lnTo>
                  <a:lnTo>
                    <a:pt x="1208" y="2772"/>
                  </a:lnTo>
                  <a:lnTo>
                    <a:pt x="1144" y="2735"/>
                  </a:lnTo>
                  <a:lnTo>
                    <a:pt x="1085" y="2693"/>
                  </a:lnTo>
                  <a:lnTo>
                    <a:pt x="1030" y="2645"/>
                  </a:lnTo>
                  <a:close/>
                  <a:moveTo>
                    <a:pt x="2225" y="531"/>
                  </a:moveTo>
                  <a:lnTo>
                    <a:pt x="2158" y="535"/>
                  </a:lnTo>
                  <a:lnTo>
                    <a:pt x="2094" y="549"/>
                  </a:lnTo>
                  <a:lnTo>
                    <a:pt x="2032" y="569"/>
                  </a:lnTo>
                  <a:lnTo>
                    <a:pt x="1973" y="599"/>
                  </a:lnTo>
                  <a:lnTo>
                    <a:pt x="1918" y="635"/>
                  </a:lnTo>
                  <a:lnTo>
                    <a:pt x="1867" y="679"/>
                  </a:lnTo>
                  <a:lnTo>
                    <a:pt x="1827" y="725"/>
                  </a:lnTo>
                  <a:lnTo>
                    <a:pt x="1792" y="774"/>
                  </a:lnTo>
                  <a:lnTo>
                    <a:pt x="1765" y="827"/>
                  </a:lnTo>
                  <a:lnTo>
                    <a:pt x="1743" y="882"/>
                  </a:lnTo>
                  <a:lnTo>
                    <a:pt x="1728" y="941"/>
                  </a:lnTo>
                  <a:lnTo>
                    <a:pt x="1752" y="941"/>
                  </a:lnTo>
                  <a:lnTo>
                    <a:pt x="1781" y="946"/>
                  </a:lnTo>
                  <a:lnTo>
                    <a:pt x="1809" y="959"/>
                  </a:lnTo>
                  <a:lnTo>
                    <a:pt x="1829" y="981"/>
                  </a:lnTo>
                  <a:lnTo>
                    <a:pt x="1843" y="1006"/>
                  </a:lnTo>
                  <a:lnTo>
                    <a:pt x="1847" y="1038"/>
                  </a:lnTo>
                  <a:lnTo>
                    <a:pt x="1843" y="1067"/>
                  </a:lnTo>
                  <a:lnTo>
                    <a:pt x="1829" y="1094"/>
                  </a:lnTo>
                  <a:lnTo>
                    <a:pt x="1809" y="1114"/>
                  </a:lnTo>
                  <a:lnTo>
                    <a:pt x="1781" y="1129"/>
                  </a:lnTo>
                  <a:lnTo>
                    <a:pt x="1752" y="1133"/>
                  </a:lnTo>
                  <a:lnTo>
                    <a:pt x="1496" y="1133"/>
                  </a:lnTo>
                  <a:lnTo>
                    <a:pt x="1429" y="1138"/>
                  </a:lnTo>
                  <a:lnTo>
                    <a:pt x="1363" y="1153"/>
                  </a:lnTo>
                  <a:lnTo>
                    <a:pt x="1301" y="1177"/>
                  </a:lnTo>
                  <a:lnTo>
                    <a:pt x="1242" y="1208"/>
                  </a:lnTo>
                  <a:lnTo>
                    <a:pt x="1191" y="1248"/>
                  </a:lnTo>
                  <a:lnTo>
                    <a:pt x="1146" y="1294"/>
                  </a:lnTo>
                  <a:lnTo>
                    <a:pt x="1105" y="1347"/>
                  </a:lnTo>
                  <a:lnTo>
                    <a:pt x="1074" y="1403"/>
                  </a:lnTo>
                  <a:lnTo>
                    <a:pt x="1051" y="1466"/>
                  </a:lnTo>
                  <a:lnTo>
                    <a:pt x="1036" y="1531"/>
                  </a:lnTo>
                  <a:lnTo>
                    <a:pt x="1030" y="1601"/>
                  </a:lnTo>
                  <a:lnTo>
                    <a:pt x="1030" y="2181"/>
                  </a:lnTo>
                  <a:lnTo>
                    <a:pt x="1036" y="2248"/>
                  </a:lnTo>
                  <a:lnTo>
                    <a:pt x="1051" y="2314"/>
                  </a:lnTo>
                  <a:lnTo>
                    <a:pt x="1074" y="2376"/>
                  </a:lnTo>
                  <a:lnTo>
                    <a:pt x="1105" y="2435"/>
                  </a:lnTo>
                  <a:lnTo>
                    <a:pt x="1146" y="2486"/>
                  </a:lnTo>
                  <a:lnTo>
                    <a:pt x="1191" y="2532"/>
                  </a:lnTo>
                  <a:lnTo>
                    <a:pt x="1242" y="2572"/>
                  </a:lnTo>
                  <a:lnTo>
                    <a:pt x="1301" y="2603"/>
                  </a:lnTo>
                  <a:lnTo>
                    <a:pt x="1363" y="2627"/>
                  </a:lnTo>
                  <a:lnTo>
                    <a:pt x="1429" y="2642"/>
                  </a:lnTo>
                  <a:lnTo>
                    <a:pt x="1496" y="2647"/>
                  </a:lnTo>
                  <a:lnTo>
                    <a:pt x="1840" y="2647"/>
                  </a:lnTo>
                  <a:lnTo>
                    <a:pt x="1904" y="2651"/>
                  </a:lnTo>
                  <a:lnTo>
                    <a:pt x="1966" y="2664"/>
                  </a:lnTo>
                  <a:lnTo>
                    <a:pt x="2024" y="2682"/>
                  </a:lnTo>
                  <a:lnTo>
                    <a:pt x="2081" y="2709"/>
                  </a:lnTo>
                  <a:lnTo>
                    <a:pt x="2134" y="2742"/>
                  </a:lnTo>
                  <a:lnTo>
                    <a:pt x="2181" y="2783"/>
                  </a:lnTo>
                  <a:lnTo>
                    <a:pt x="2225" y="2826"/>
                  </a:lnTo>
                  <a:lnTo>
                    <a:pt x="2267" y="2783"/>
                  </a:lnTo>
                  <a:lnTo>
                    <a:pt x="2317" y="2742"/>
                  </a:lnTo>
                  <a:lnTo>
                    <a:pt x="2368" y="2709"/>
                  </a:lnTo>
                  <a:lnTo>
                    <a:pt x="2424" y="2682"/>
                  </a:lnTo>
                  <a:lnTo>
                    <a:pt x="2485" y="2664"/>
                  </a:lnTo>
                  <a:lnTo>
                    <a:pt x="2547" y="2651"/>
                  </a:lnTo>
                  <a:lnTo>
                    <a:pt x="2611" y="2647"/>
                  </a:lnTo>
                  <a:lnTo>
                    <a:pt x="2952" y="2647"/>
                  </a:lnTo>
                  <a:lnTo>
                    <a:pt x="3022" y="2642"/>
                  </a:lnTo>
                  <a:lnTo>
                    <a:pt x="3087" y="2627"/>
                  </a:lnTo>
                  <a:lnTo>
                    <a:pt x="3150" y="2603"/>
                  </a:lnTo>
                  <a:lnTo>
                    <a:pt x="3206" y="2572"/>
                  </a:lnTo>
                  <a:lnTo>
                    <a:pt x="3259" y="2532"/>
                  </a:lnTo>
                  <a:lnTo>
                    <a:pt x="3305" y="2486"/>
                  </a:lnTo>
                  <a:lnTo>
                    <a:pt x="3343" y="2435"/>
                  </a:lnTo>
                  <a:lnTo>
                    <a:pt x="3376" y="2376"/>
                  </a:lnTo>
                  <a:lnTo>
                    <a:pt x="3400" y="2314"/>
                  </a:lnTo>
                  <a:lnTo>
                    <a:pt x="3414" y="2248"/>
                  </a:lnTo>
                  <a:lnTo>
                    <a:pt x="3420" y="2181"/>
                  </a:lnTo>
                  <a:lnTo>
                    <a:pt x="3420" y="1601"/>
                  </a:lnTo>
                  <a:lnTo>
                    <a:pt x="3414" y="1531"/>
                  </a:lnTo>
                  <a:lnTo>
                    <a:pt x="3400" y="1466"/>
                  </a:lnTo>
                  <a:lnTo>
                    <a:pt x="3376" y="1403"/>
                  </a:lnTo>
                  <a:lnTo>
                    <a:pt x="3343" y="1347"/>
                  </a:lnTo>
                  <a:lnTo>
                    <a:pt x="3305" y="1294"/>
                  </a:lnTo>
                  <a:lnTo>
                    <a:pt x="3259" y="1248"/>
                  </a:lnTo>
                  <a:lnTo>
                    <a:pt x="3206" y="1208"/>
                  </a:lnTo>
                  <a:lnTo>
                    <a:pt x="3150" y="1177"/>
                  </a:lnTo>
                  <a:lnTo>
                    <a:pt x="3087" y="1153"/>
                  </a:lnTo>
                  <a:lnTo>
                    <a:pt x="3022" y="1138"/>
                  </a:lnTo>
                  <a:lnTo>
                    <a:pt x="2952" y="1133"/>
                  </a:lnTo>
                  <a:lnTo>
                    <a:pt x="2136" y="1133"/>
                  </a:lnTo>
                  <a:lnTo>
                    <a:pt x="2105" y="1129"/>
                  </a:lnTo>
                  <a:lnTo>
                    <a:pt x="2079" y="1114"/>
                  </a:lnTo>
                  <a:lnTo>
                    <a:pt x="2057" y="1094"/>
                  </a:lnTo>
                  <a:lnTo>
                    <a:pt x="2044" y="1067"/>
                  </a:lnTo>
                  <a:lnTo>
                    <a:pt x="2039" y="1038"/>
                  </a:lnTo>
                  <a:lnTo>
                    <a:pt x="2044" y="1006"/>
                  </a:lnTo>
                  <a:lnTo>
                    <a:pt x="2057" y="981"/>
                  </a:lnTo>
                  <a:lnTo>
                    <a:pt x="2079" y="959"/>
                  </a:lnTo>
                  <a:lnTo>
                    <a:pt x="2105" y="946"/>
                  </a:lnTo>
                  <a:lnTo>
                    <a:pt x="2136" y="941"/>
                  </a:lnTo>
                  <a:lnTo>
                    <a:pt x="2720" y="941"/>
                  </a:lnTo>
                  <a:lnTo>
                    <a:pt x="2702" y="873"/>
                  </a:lnTo>
                  <a:lnTo>
                    <a:pt x="2676" y="809"/>
                  </a:lnTo>
                  <a:lnTo>
                    <a:pt x="2640" y="750"/>
                  </a:lnTo>
                  <a:lnTo>
                    <a:pt x="2598" y="696"/>
                  </a:lnTo>
                  <a:lnTo>
                    <a:pt x="2549" y="648"/>
                  </a:lnTo>
                  <a:lnTo>
                    <a:pt x="2492" y="608"/>
                  </a:lnTo>
                  <a:lnTo>
                    <a:pt x="2432" y="575"/>
                  </a:lnTo>
                  <a:lnTo>
                    <a:pt x="2366" y="551"/>
                  </a:lnTo>
                  <a:lnTo>
                    <a:pt x="2296" y="536"/>
                  </a:lnTo>
                  <a:lnTo>
                    <a:pt x="2225" y="531"/>
                  </a:lnTo>
                  <a:close/>
                  <a:moveTo>
                    <a:pt x="1617" y="0"/>
                  </a:moveTo>
                  <a:lnTo>
                    <a:pt x="1642" y="2"/>
                  </a:lnTo>
                  <a:lnTo>
                    <a:pt x="1664" y="10"/>
                  </a:lnTo>
                  <a:lnTo>
                    <a:pt x="1686" y="22"/>
                  </a:lnTo>
                  <a:lnTo>
                    <a:pt x="1703" y="43"/>
                  </a:lnTo>
                  <a:lnTo>
                    <a:pt x="1944" y="397"/>
                  </a:lnTo>
                  <a:lnTo>
                    <a:pt x="2011" y="372"/>
                  </a:lnTo>
                  <a:lnTo>
                    <a:pt x="2081" y="353"/>
                  </a:lnTo>
                  <a:lnTo>
                    <a:pt x="2152" y="343"/>
                  </a:lnTo>
                  <a:lnTo>
                    <a:pt x="2225" y="339"/>
                  </a:lnTo>
                  <a:lnTo>
                    <a:pt x="2298" y="343"/>
                  </a:lnTo>
                  <a:lnTo>
                    <a:pt x="2371" y="355"/>
                  </a:lnTo>
                  <a:lnTo>
                    <a:pt x="2439" y="374"/>
                  </a:lnTo>
                  <a:lnTo>
                    <a:pt x="2507" y="399"/>
                  </a:lnTo>
                  <a:lnTo>
                    <a:pt x="2746" y="43"/>
                  </a:lnTo>
                  <a:lnTo>
                    <a:pt x="2764" y="22"/>
                  </a:lnTo>
                  <a:lnTo>
                    <a:pt x="2784" y="10"/>
                  </a:lnTo>
                  <a:lnTo>
                    <a:pt x="2808" y="2"/>
                  </a:lnTo>
                  <a:lnTo>
                    <a:pt x="2832" y="0"/>
                  </a:lnTo>
                  <a:lnTo>
                    <a:pt x="2857" y="6"/>
                  </a:lnTo>
                  <a:lnTo>
                    <a:pt x="2879" y="17"/>
                  </a:lnTo>
                  <a:lnTo>
                    <a:pt x="2899" y="33"/>
                  </a:lnTo>
                  <a:lnTo>
                    <a:pt x="2912" y="55"/>
                  </a:lnTo>
                  <a:lnTo>
                    <a:pt x="2921" y="77"/>
                  </a:lnTo>
                  <a:lnTo>
                    <a:pt x="2921" y="103"/>
                  </a:lnTo>
                  <a:lnTo>
                    <a:pt x="2918" y="127"/>
                  </a:lnTo>
                  <a:lnTo>
                    <a:pt x="2905" y="150"/>
                  </a:lnTo>
                  <a:lnTo>
                    <a:pt x="2669" y="500"/>
                  </a:lnTo>
                  <a:lnTo>
                    <a:pt x="2731" y="558"/>
                  </a:lnTo>
                  <a:lnTo>
                    <a:pt x="2786" y="622"/>
                  </a:lnTo>
                  <a:lnTo>
                    <a:pt x="2832" y="696"/>
                  </a:lnTo>
                  <a:lnTo>
                    <a:pt x="2870" y="772"/>
                  </a:lnTo>
                  <a:lnTo>
                    <a:pt x="2897" y="855"/>
                  </a:lnTo>
                  <a:lnTo>
                    <a:pt x="2916" y="941"/>
                  </a:lnTo>
                  <a:lnTo>
                    <a:pt x="2952" y="941"/>
                  </a:lnTo>
                  <a:lnTo>
                    <a:pt x="3034" y="946"/>
                  </a:lnTo>
                  <a:lnTo>
                    <a:pt x="3115" y="961"/>
                  </a:lnTo>
                  <a:lnTo>
                    <a:pt x="3190" y="985"/>
                  </a:lnTo>
                  <a:lnTo>
                    <a:pt x="3263" y="1017"/>
                  </a:lnTo>
                  <a:lnTo>
                    <a:pt x="3329" y="1060"/>
                  </a:lnTo>
                  <a:lnTo>
                    <a:pt x="3389" y="1107"/>
                  </a:lnTo>
                  <a:lnTo>
                    <a:pt x="3446" y="1162"/>
                  </a:lnTo>
                  <a:lnTo>
                    <a:pt x="3493" y="1224"/>
                  </a:lnTo>
                  <a:lnTo>
                    <a:pt x="3533" y="1290"/>
                  </a:lnTo>
                  <a:lnTo>
                    <a:pt x="3566" y="1361"/>
                  </a:lnTo>
                  <a:lnTo>
                    <a:pt x="3592" y="1438"/>
                  </a:lnTo>
                  <a:lnTo>
                    <a:pt x="3606" y="1517"/>
                  </a:lnTo>
                  <a:lnTo>
                    <a:pt x="3612" y="1601"/>
                  </a:lnTo>
                  <a:lnTo>
                    <a:pt x="3612" y="2084"/>
                  </a:lnTo>
                  <a:lnTo>
                    <a:pt x="4173" y="2084"/>
                  </a:lnTo>
                  <a:lnTo>
                    <a:pt x="3820" y="1563"/>
                  </a:lnTo>
                  <a:lnTo>
                    <a:pt x="3807" y="1537"/>
                  </a:lnTo>
                  <a:lnTo>
                    <a:pt x="3804" y="1509"/>
                  </a:lnTo>
                  <a:lnTo>
                    <a:pt x="3804" y="1016"/>
                  </a:lnTo>
                  <a:lnTo>
                    <a:pt x="3807" y="985"/>
                  </a:lnTo>
                  <a:lnTo>
                    <a:pt x="3822" y="959"/>
                  </a:lnTo>
                  <a:lnTo>
                    <a:pt x="3842" y="937"/>
                  </a:lnTo>
                  <a:lnTo>
                    <a:pt x="3869" y="924"/>
                  </a:lnTo>
                  <a:lnTo>
                    <a:pt x="3899" y="919"/>
                  </a:lnTo>
                  <a:lnTo>
                    <a:pt x="3930" y="924"/>
                  </a:lnTo>
                  <a:lnTo>
                    <a:pt x="3955" y="937"/>
                  </a:lnTo>
                  <a:lnTo>
                    <a:pt x="3977" y="959"/>
                  </a:lnTo>
                  <a:lnTo>
                    <a:pt x="3990" y="985"/>
                  </a:lnTo>
                  <a:lnTo>
                    <a:pt x="3995" y="1016"/>
                  </a:lnTo>
                  <a:lnTo>
                    <a:pt x="3995" y="1480"/>
                  </a:lnTo>
                  <a:lnTo>
                    <a:pt x="4432" y="2126"/>
                  </a:lnTo>
                  <a:lnTo>
                    <a:pt x="4445" y="2150"/>
                  </a:lnTo>
                  <a:lnTo>
                    <a:pt x="4448" y="2175"/>
                  </a:lnTo>
                  <a:lnTo>
                    <a:pt x="4447" y="2201"/>
                  </a:lnTo>
                  <a:lnTo>
                    <a:pt x="4437" y="2225"/>
                  </a:lnTo>
                  <a:lnTo>
                    <a:pt x="4423" y="2247"/>
                  </a:lnTo>
                  <a:lnTo>
                    <a:pt x="4403" y="2263"/>
                  </a:lnTo>
                  <a:lnTo>
                    <a:pt x="4379" y="2272"/>
                  </a:lnTo>
                  <a:lnTo>
                    <a:pt x="4353" y="2276"/>
                  </a:lnTo>
                  <a:lnTo>
                    <a:pt x="3612" y="2276"/>
                  </a:lnTo>
                  <a:lnTo>
                    <a:pt x="3612" y="2923"/>
                  </a:lnTo>
                  <a:lnTo>
                    <a:pt x="4319" y="2654"/>
                  </a:lnTo>
                  <a:lnTo>
                    <a:pt x="4350" y="2649"/>
                  </a:lnTo>
                  <a:lnTo>
                    <a:pt x="4379" y="2653"/>
                  </a:lnTo>
                  <a:lnTo>
                    <a:pt x="4408" y="2665"/>
                  </a:lnTo>
                  <a:lnTo>
                    <a:pt x="4425" y="2682"/>
                  </a:lnTo>
                  <a:lnTo>
                    <a:pt x="4437" y="2700"/>
                  </a:lnTo>
                  <a:lnTo>
                    <a:pt x="4447" y="2722"/>
                  </a:lnTo>
                  <a:lnTo>
                    <a:pt x="4448" y="2746"/>
                  </a:lnTo>
                  <a:lnTo>
                    <a:pt x="4448" y="3154"/>
                  </a:lnTo>
                  <a:lnTo>
                    <a:pt x="4445" y="3185"/>
                  </a:lnTo>
                  <a:lnTo>
                    <a:pt x="4430" y="3211"/>
                  </a:lnTo>
                  <a:lnTo>
                    <a:pt x="4410" y="3232"/>
                  </a:lnTo>
                  <a:lnTo>
                    <a:pt x="4383" y="3245"/>
                  </a:lnTo>
                  <a:lnTo>
                    <a:pt x="4353" y="3251"/>
                  </a:lnTo>
                  <a:lnTo>
                    <a:pt x="4322" y="3245"/>
                  </a:lnTo>
                  <a:lnTo>
                    <a:pt x="4297" y="3232"/>
                  </a:lnTo>
                  <a:lnTo>
                    <a:pt x="4275" y="3211"/>
                  </a:lnTo>
                  <a:lnTo>
                    <a:pt x="4262" y="3185"/>
                  </a:lnTo>
                  <a:lnTo>
                    <a:pt x="4257" y="3154"/>
                  </a:lnTo>
                  <a:lnTo>
                    <a:pt x="4257" y="2885"/>
                  </a:lnTo>
                  <a:lnTo>
                    <a:pt x="3612" y="3128"/>
                  </a:lnTo>
                  <a:lnTo>
                    <a:pt x="3612" y="3543"/>
                  </a:lnTo>
                  <a:lnTo>
                    <a:pt x="4353" y="3543"/>
                  </a:lnTo>
                  <a:lnTo>
                    <a:pt x="4383" y="3549"/>
                  </a:lnTo>
                  <a:lnTo>
                    <a:pt x="4408" y="3562"/>
                  </a:lnTo>
                  <a:lnTo>
                    <a:pt x="4428" y="3580"/>
                  </a:lnTo>
                  <a:lnTo>
                    <a:pt x="4443" y="3606"/>
                  </a:lnTo>
                  <a:lnTo>
                    <a:pt x="4448" y="3635"/>
                  </a:lnTo>
                  <a:lnTo>
                    <a:pt x="4447" y="3664"/>
                  </a:lnTo>
                  <a:lnTo>
                    <a:pt x="3995" y="5442"/>
                  </a:lnTo>
                  <a:lnTo>
                    <a:pt x="3995" y="5923"/>
                  </a:lnTo>
                  <a:lnTo>
                    <a:pt x="3990" y="5954"/>
                  </a:lnTo>
                  <a:lnTo>
                    <a:pt x="3977" y="5982"/>
                  </a:lnTo>
                  <a:lnTo>
                    <a:pt x="3955" y="6002"/>
                  </a:lnTo>
                  <a:lnTo>
                    <a:pt x="3930" y="6015"/>
                  </a:lnTo>
                  <a:lnTo>
                    <a:pt x="3899" y="6020"/>
                  </a:lnTo>
                  <a:lnTo>
                    <a:pt x="3869" y="6015"/>
                  </a:lnTo>
                  <a:lnTo>
                    <a:pt x="3842" y="6002"/>
                  </a:lnTo>
                  <a:lnTo>
                    <a:pt x="3822" y="5982"/>
                  </a:lnTo>
                  <a:lnTo>
                    <a:pt x="3807" y="5954"/>
                  </a:lnTo>
                  <a:lnTo>
                    <a:pt x="3804" y="5923"/>
                  </a:lnTo>
                  <a:lnTo>
                    <a:pt x="3804" y="5429"/>
                  </a:lnTo>
                  <a:lnTo>
                    <a:pt x="3804" y="5418"/>
                  </a:lnTo>
                  <a:lnTo>
                    <a:pt x="3805" y="5407"/>
                  </a:lnTo>
                  <a:lnTo>
                    <a:pt x="4229" y="3735"/>
                  </a:lnTo>
                  <a:lnTo>
                    <a:pt x="3612" y="3735"/>
                  </a:lnTo>
                  <a:lnTo>
                    <a:pt x="3612" y="3962"/>
                  </a:lnTo>
                  <a:lnTo>
                    <a:pt x="3606" y="4087"/>
                  </a:lnTo>
                  <a:lnTo>
                    <a:pt x="3592" y="4207"/>
                  </a:lnTo>
                  <a:lnTo>
                    <a:pt x="3568" y="4328"/>
                  </a:lnTo>
                  <a:lnTo>
                    <a:pt x="3533" y="4445"/>
                  </a:lnTo>
                  <a:lnTo>
                    <a:pt x="3491" y="4560"/>
                  </a:lnTo>
                  <a:lnTo>
                    <a:pt x="3438" y="4672"/>
                  </a:lnTo>
                  <a:lnTo>
                    <a:pt x="3376" y="4780"/>
                  </a:lnTo>
                  <a:lnTo>
                    <a:pt x="3305" y="4886"/>
                  </a:lnTo>
                  <a:lnTo>
                    <a:pt x="3224" y="4988"/>
                  </a:lnTo>
                  <a:lnTo>
                    <a:pt x="3135" y="5089"/>
                  </a:lnTo>
                  <a:lnTo>
                    <a:pt x="3036" y="5184"/>
                  </a:lnTo>
                  <a:lnTo>
                    <a:pt x="2930" y="5276"/>
                  </a:lnTo>
                  <a:lnTo>
                    <a:pt x="2859" y="5330"/>
                  </a:lnTo>
                  <a:lnTo>
                    <a:pt x="2790" y="5380"/>
                  </a:lnTo>
                  <a:lnTo>
                    <a:pt x="2720" y="5426"/>
                  </a:lnTo>
                  <a:lnTo>
                    <a:pt x="2655" y="5468"/>
                  </a:lnTo>
                  <a:lnTo>
                    <a:pt x="2591" y="5506"/>
                  </a:lnTo>
                  <a:lnTo>
                    <a:pt x="2530" y="5539"/>
                  </a:lnTo>
                  <a:lnTo>
                    <a:pt x="2475" y="5568"/>
                  </a:lnTo>
                  <a:lnTo>
                    <a:pt x="2424" y="5594"/>
                  </a:lnTo>
                  <a:lnTo>
                    <a:pt x="2379" y="5616"/>
                  </a:lnTo>
                  <a:lnTo>
                    <a:pt x="2338" y="5632"/>
                  </a:lnTo>
                  <a:lnTo>
                    <a:pt x="2306" y="5647"/>
                  </a:lnTo>
                  <a:lnTo>
                    <a:pt x="2282" y="5656"/>
                  </a:lnTo>
                  <a:lnTo>
                    <a:pt x="2265" y="5663"/>
                  </a:lnTo>
                  <a:lnTo>
                    <a:pt x="2258" y="5665"/>
                  </a:lnTo>
                  <a:lnTo>
                    <a:pt x="2225" y="5671"/>
                  </a:lnTo>
                  <a:lnTo>
                    <a:pt x="2192" y="5665"/>
                  </a:lnTo>
                  <a:lnTo>
                    <a:pt x="2185" y="5663"/>
                  </a:lnTo>
                  <a:lnTo>
                    <a:pt x="2169" y="5656"/>
                  </a:lnTo>
                  <a:lnTo>
                    <a:pt x="2143" y="5647"/>
                  </a:lnTo>
                  <a:lnTo>
                    <a:pt x="2112" y="5632"/>
                  </a:lnTo>
                  <a:lnTo>
                    <a:pt x="2072" y="5616"/>
                  </a:lnTo>
                  <a:lnTo>
                    <a:pt x="2026" y="5594"/>
                  </a:lnTo>
                  <a:lnTo>
                    <a:pt x="1975" y="5568"/>
                  </a:lnTo>
                  <a:lnTo>
                    <a:pt x="1920" y="5539"/>
                  </a:lnTo>
                  <a:lnTo>
                    <a:pt x="1860" y="5506"/>
                  </a:lnTo>
                  <a:lnTo>
                    <a:pt x="1796" y="5468"/>
                  </a:lnTo>
                  <a:lnTo>
                    <a:pt x="1728" y="5426"/>
                  </a:lnTo>
                  <a:lnTo>
                    <a:pt x="1661" y="5380"/>
                  </a:lnTo>
                  <a:lnTo>
                    <a:pt x="1591" y="5330"/>
                  </a:lnTo>
                  <a:lnTo>
                    <a:pt x="1520" y="5276"/>
                  </a:lnTo>
                  <a:lnTo>
                    <a:pt x="1412" y="5184"/>
                  </a:lnTo>
                  <a:lnTo>
                    <a:pt x="1315" y="5089"/>
                  </a:lnTo>
                  <a:lnTo>
                    <a:pt x="1226" y="4988"/>
                  </a:lnTo>
                  <a:lnTo>
                    <a:pt x="1146" y="4886"/>
                  </a:lnTo>
                  <a:lnTo>
                    <a:pt x="1074" y="4780"/>
                  </a:lnTo>
                  <a:lnTo>
                    <a:pt x="1012" y="4672"/>
                  </a:lnTo>
                  <a:lnTo>
                    <a:pt x="959" y="4560"/>
                  </a:lnTo>
                  <a:lnTo>
                    <a:pt x="915" y="4445"/>
                  </a:lnTo>
                  <a:lnTo>
                    <a:pt x="883" y="4328"/>
                  </a:lnTo>
                  <a:lnTo>
                    <a:pt x="859" y="4207"/>
                  </a:lnTo>
                  <a:lnTo>
                    <a:pt x="844" y="4087"/>
                  </a:lnTo>
                  <a:lnTo>
                    <a:pt x="839" y="3962"/>
                  </a:lnTo>
                  <a:lnTo>
                    <a:pt x="839" y="3735"/>
                  </a:lnTo>
                  <a:lnTo>
                    <a:pt x="219" y="3735"/>
                  </a:lnTo>
                  <a:lnTo>
                    <a:pt x="643" y="5407"/>
                  </a:lnTo>
                  <a:lnTo>
                    <a:pt x="647" y="5418"/>
                  </a:lnTo>
                  <a:lnTo>
                    <a:pt x="647" y="5429"/>
                  </a:lnTo>
                  <a:lnTo>
                    <a:pt x="647" y="5923"/>
                  </a:lnTo>
                  <a:lnTo>
                    <a:pt x="641" y="5954"/>
                  </a:lnTo>
                  <a:lnTo>
                    <a:pt x="629" y="5982"/>
                  </a:lnTo>
                  <a:lnTo>
                    <a:pt x="607" y="6002"/>
                  </a:lnTo>
                  <a:lnTo>
                    <a:pt x="581" y="6015"/>
                  </a:lnTo>
                  <a:lnTo>
                    <a:pt x="550" y="6020"/>
                  </a:lnTo>
                  <a:lnTo>
                    <a:pt x="521" y="6015"/>
                  </a:lnTo>
                  <a:lnTo>
                    <a:pt x="493" y="6002"/>
                  </a:lnTo>
                  <a:lnTo>
                    <a:pt x="473" y="5982"/>
                  </a:lnTo>
                  <a:lnTo>
                    <a:pt x="461" y="5954"/>
                  </a:lnTo>
                  <a:lnTo>
                    <a:pt x="455" y="5923"/>
                  </a:lnTo>
                  <a:lnTo>
                    <a:pt x="455" y="5442"/>
                  </a:lnTo>
                  <a:lnTo>
                    <a:pt x="4" y="3664"/>
                  </a:lnTo>
                  <a:lnTo>
                    <a:pt x="0" y="3635"/>
                  </a:lnTo>
                  <a:lnTo>
                    <a:pt x="7" y="3606"/>
                  </a:lnTo>
                  <a:lnTo>
                    <a:pt x="20" y="3580"/>
                  </a:lnTo>
                  <a:lnTo>
                    <a:pt x="42" y="3562"/>
                  </a:lnTo>
                  <a:lnTo>
                    <a:pt x="68" y="3549"/>
                  </a:lnTo>
                  <a:lnTo>
                    <a:pt x="97" y="3543"/>
                  </a:lnTo>
                  <a:lnTo>
                    <a:pt x="839" y="3543"/>
                  </a:lnTo>
                  <a:lnTo>
                    <a:pt x="839" y="3128"/>
                  </a:lnTo>
                  <a:lnTo>
                    <a:pt x="192" y="2885"/>
                  </a:lnTo>
                  <a:lnTo>
                    <a:pt x="192" y="3154"/>
                  </a:lnTo>
                  <a:lnTo>
                    <a:pt x="188" y="3185"/>
                  </a:lnTo>
                  <a:lnTo>
                    <a:pt x="174" y="3211"/>
                  </a:lnTo>
                  <a:lnTo>
                    <a:pt x="154" y="3232"/>
                  </a:lnTo>
                  <a:lnTo>
                    <a:pt x="126" y="3245"/>
                  </a:lnTo>
                  <a:lnTo>
                    <a:pt x="97" y="3251"/>
                  </a:lnTo>
                  <a:lnTo>
                    <a:pt x="66" y="3245"/>
                  </a:lnTo>
                  <a:lnTo>
                    <a:pt x="40" y="3232"/>
                  </a:lnTo>
                  <a:lnTo>
                    <a:pt x="20" y="3211"/>
                  </a:lnTo>
                  <a:lnTo>
                    <a:pt x="6" y="3185"/>
                  </a:lnTo>
                  <a:lnTo>
                    <a:pt x="0" y="3154"/>
                  </a:lnTo>
                  <a:lnTo>
                    <a:pt x="0" y="2746"/>
                  </a:lnTo>
                  <a:lnTo>
                    <a:pt x="4" y="2722"/>
                  </a:lnTo>
                  <a:lnTo>
                    <a:pt x="11" y="2700"/>
                  </a:lnTo>
                  <a:lnTo>
                    <a:pt x="26" y="2682"/>
                  </a:lnTo>
                  <a:lnTo>
                    <a:pt x="42" y="2665"/>
                  </a:lnTo>
                  <a:lnTo>
                    <a:pt x="70" y="2653"/>
                  </a:lnTo>
                  <a:lnTo>
                    <a:pt x="101" y="2649"/>
                  </a:lnTo>
                  <a:lnTo>
                    <a:pt x="130" y="2654"/>
                  </a:lnTo>
                  <a:lnTo>
                    <a:pt x="839" y="2923"/>
                  </a:lnTo>
                  <a:lnTo>
                    <a:pt x="839" y="2276"/>
                  </a:lnTo>
                  <a:lnTo>
                    <a:pt x="97" y="2276"/>
                  </a:lnTo>
                  <a:lnTo>
                    <a:pt x="71" y="2272"/>
                  </a:lnTo>
                  <a:lnTo>
                    <a:pt x="48" y="2263"/>
                  </a:lnTo>
                  <a:lnTo>
                    <a:pt x="28" y="2247"/>
                  </a:lnTo>
                  <a:lnTo>
                    <a:pt x="11" y="2225"/>
                  </a:lnTo>
                  <a:lnTo>
                    <a:pt x="4" y="2201"/>
                  </a:lnTo>
                  <a:lnTo>
                    <a:pt x="0" y="2175"/>
                  </a:lnTo>
                  <a:lnTo>
                    <a:pt x="6" y="2150"/>
                  </a:lnTo>
                  <a:lnTo>
                    <a:pt x="17" y="2126"/>
                  </a:lnTo>
                  <a:lnTo>
                    <a:pt x="455" y="1480"/>
                  </a:lnTo>
                  <a:lnTo>
                    <a:pt x="455" y="1016"/>
                  </a:lnTo>
                  <a:lnTo>
                    <a:pt x="461" y="985"/>
                  </a:lnTo>
                  <a:lnTo>
                    <a:pt x="473" y="959"/>
                  </a:lnTo>
                  <a:lnTo>
                    <a:pt x="493" y="937"/>
                  </a:lnTo>
                  <a:lnTo>
                    <a:pt x="521" y="924"/>
                  </a:lnTo>
                  <a:lnTo>
                    <a:pt x="550" y="919"/>
                  </a:lnTo>
                  <a:lnTo>
                    <a:pt x="581" y="924"/>
                  </a:lnTo>
                  <a:lnTo>
                    <a:pt x="607" y="937"/>
                  </a:lnTo>
                  <a:lnTo>
                    <a:pt x="629" y="959"/>
                  </a:lnTo>
                  <a:lnTo>
                    <a:pt x="641" y="985"/>
                  </a:lnTo>
                  <a:lnTo>
                    <a:pt x="647" y="1016"/>
                  </a:lnTo>
                  <a:lnTo>
                    <a:pt x="647" y="1509"/>
                  </a:lnTo>
                  <a:lnTo>
                    <a:pt x="643" y="1537"/>
                  </a:lnTo>
                  <a:lnTo>
                    <a:pt x="630" y="1563"/>
                  </a:lnTo>
                  <a:lnTo>
                    <a:pt x="278" y="2084"/>
                  </a:lnTo>
                  <a:lnTo>
                    <a:pt x="839" y="2084"/>
                  </a:lnTo>
                  <a:lnTo>
                    <a:pt x="839" y="1601"/>
                  </a:lnTo>
                  <a:lnTo>
                    <a:pt x="844" y="1517"/>
                  </a:lnTo>
                  <a:lnTo>
                    <a:pt x="859" y="1438"/>
                  </a:lnTo>
                  <a:lnTo>
                    <a:pt x="883" y="1361"/>
                  </a:lnTo>
                  <a:lnTo>
                    <a:pt x="915" y="1290"/>
                  </a:lnTo>
                  <a:lnTo>
                    <a:pt x="957" y="1224"/>
                  </a:lnTo>
                  <a:lnTo>
                    <a:pt x="1005" y="1162"/>
                  </a:lnTo>
                  <a:lnTo>
                    <a:pt x="1060" y="1107"/>
                  </a:lnTo>
                  <a:lnTo>
                    <a:pt x="1122" y="1060"/>
                  </a:lnTo>
                  <a:lnTo>
                    <a:pt x="1188" y="1017"/>
                  </a:lnTo>
                  <a:lnTo>
                    <a:pt x="1259" y="985"/>
                  </a:lnTo>
                  <a:lnTo>
                    <a:pt x="1336" y="961"/>
                  </a:lnTo>
                  <a:lnTo>
                    <a:pt x="1414" y="946"/>
                  </a:lnTo>
                  <a:lnTo>
                    <a:pt x="1496" y="941"/>
                  </a:lnTo>
                  <a:lnTo>
                    <a:pt x="1535" y="941"/>
                  </a:lnTo>
                  <a:lnTo>
                    <a:pt x="1549" y="867"/>
                  </a:lnTo>
                  <a:lnTo>
                    <a:pt x="1571" y="796"/>
                  </a:lnTo>
                  <a:lnTo>
                    <a:pt x="1600" y="727"/>
                  </a:lnTo>
                  <a:lnTo>
                    <a:pt x="1637" y="661"/>
                  </a:lnTo>
                  <a:lnTo>
                    <a:pt x="1681" y="600"/>
                  </a:lnTo>
                  <a:lnTo>
                    <a:pt x="1732" y="544"/>
                  </a:lnTo>
                  <a:lnTo>
                    <a:pt x="1781" y="500"/>
                  </a:lnTo>
                  <a:lnTo>
                    <a:pt x="1544" y="150"/>
                  </a:lnTo>
                  <a:lnTo>
                    <a:pt x="1533" y="127"/>
                  </a:lnTo>
                  <a:lnTo>
                    <a:pt x="1527" y="103"/>
                  </a:lnTo>
                  <a:lnTo>
                    <a:pt x="1529" y="77"/>
                  </a:lnTo>
                  <a:lnTo>
                    <a:pt x="1537" y="55"/>
                  </a:lnTo>
                  <a:lnTo>
                    <a:pt x="1551" y="33"/>
                  </a:lnTo>
                  <a:lnTo>
                    <a:pt x="1569" y="17"/>
                  </a:lnTo>
                  <a:lnTo>
                    <a:pt x="1593" y="6"/>
                  </a:lnTo>
                  <a:lnTo>
                    <a:pt x="16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6"/>
            <p:cNvSpPr>
              <a:spLocks/>
            </p:cNvSpPr>
            <p:nvPr/>
          </p:nvSpPr>
          <p:spPr bwMode="auto">
            <a:xfrm>
              <a:off x="3948" y="2638"/>
              <a:ext cx="96" cy="1103"/>
            </a:xfrm>
            <a:custGeom>
              <a:avLst/>
              <a:gdLst>
                <a:gd name="T0" fmla="*/ 95 w 191"/>
                <a:gd name="T1" fmla="*/ 0 h 2206"/>
                <a:gd name="T2" fmla="*/ 126 w 191"/>
                <a:gd name="T3" fmla="*/ 6 h 2206"/>
                <a:gd name="T4" fmla="*/ 151 w 191"/>
                <a:gd name="T5" fmla="*/ 19 h 2206"/>
                <a:gd name="T6" fmla="*/ 173 w 191"/>
                <a:gd name="T7" fmla="*/ 39 h 2206"/>
                <a:gd name="T8" fmla="*/ 186 w 191"/>
                <a:gd name="T9" fmla="*/ 66 h 2206"/>
                <a:gd name="T10" fmla="*/ 191 w 191"/>
                <a:gd name="T11" fmla="*/ 95 h 2206"/>
                <a:gd name="T12" fmla="*/ 191 w 191"/>
                <a:gd name="T13" fmla="*/ 2111 h 2206"/>
                <a:gd name="T14" fmla="*/ 186 w 191"/>
                <a:gd name="T15" fmla="*/ 2140 h 2206"/>
                <a:gd name="T16" fmla="*/ 173 w 191"/>
                <a:gd name="T17" fmla="*/ 2168 h 2206"/>
                <a:gd name="T18" fmla="*/ 151 w 191"/>
                <a:gd name="T19" fmla="*/ 2188 h 2206"/>
                <a:gd name="T20" fmla="*/ 126 w 191"/>
                <a:gd name="T21" fmla="*/ 2201 h 2206"/>
                <a:gd name="T22" fmla="*/ 95 w 191"/>
                <a:gd name="T23" fmla="*/ 2206 h 2206"/>
                <a:gd name="T24" fmla="*/ 65 w 191"/>
                <a:gd name="T25" fmla="*/ 2201 h 2206"/>
                <a:gd name="T26" fmla="*/ 38 w 191"/>
                <a:gd name="T27" fmla="*/ 2188 h 2206"/>
                <a:gd name="T28" fmla="*/ 18 w 191"/>
                <a:gd name="T29" fmla="*/ 2168 h 2206"/>
                <a:gd name="T30" fmla="*/ 3 w 191"/>
                <a:gd name="T31" fmla="*/ 2140 h 2206"/>
                <a:gd name="T32" fmla="*/ 0 w 191"/>
                <a:gd name="T33" fmla="*/ 2111 h 2206"/>
                <a:gd name="T34" fmla="*/ 0 w 191"/>
                <a:gd name="T35" fmla="*/ 95 h 2206"/>
                <a:gd name="T36" fmla="*/ 3 w 191"/>
                <a:gd name="T37" fmla="*/ 66 h 2206"/>
                <a:gd name="T38" fmla="*/ 18 w 191"/>
                <a:gd name="T39" fmla="*/ 39 h 2206"/>
                <a:gd name="T40" fmla="*/ 38 w 191"/>
                <a:gd name="T41" fmla="*/ 19 h 2206"/>
                <a:gd name="T42" fmla="*/ 65 w 191"/>
                <a:gd name="T43" fmla="*/ 6 h 2206"/>
                <a:gd name="T44" fmla="*/ 95 w 191"/>
                <a:gd name="T45" fmla="*/ 0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" h="2206">
                  <a:moveTo>
                    <a:pt x="95" y="0"/>
                  </a:moveTo>
                  <a:lnTo>
                    <a:pt x="126" y="6"/>
                  </a:lnTo>
                  <a:lnTo>
                    <a:pt x="151" y="19"/>
                  </a:lnTo>
                  <a:lnTo>
                    <a:pt x="173" y="39"/>
                  </a:lnTo>
                  <a:lnTo>
                    <a:pt x="186" y="66"/>
                  </a:lnTo>
                  <a:lnTo>
                    <a:pt x="191" y="95"/>
                  </a:lnTo>
                  <a:lnTo>
                    <a:pt x="191" y="2111"/>
                  </a:lnTo>
                  <a:lnTo>
                    <a:pt x="186" y="2140"/>
                  </a:lnTo>
                  <a:lnTo>
                    <a:pt x="173" y="2168"/>
                  </a:lnTo>
                  <a:lnTo>
                    <a:pt x="151" y="2188"/>
                  </a:lnTo>
                  <a:lnTo>
                    <a:pt x="126" y="2201"/>
                  </a:lnTo>
                  <a:lnTo>
                    <a:pt x="95" y="2206"/>
                  </a:lnTo>
                  <a:lnTo>
                    <a:pt x="65" y="2201"/>
                  </a:lnTo>
                  <a:lnTo>
                    <a:pt x="38" y="2188"/>
                  </a:lnTo>
                  <a:lnTo>
                    <a:pt x="18" y="2168"/>
                  </a:lnTo>
                  <a:lnTo>
                    <a:pt x="3" y="2140"/>
                  </a:lnTo>
                  <a:lnTo>
                    <a:pt x="0" y="2111"/>
                  </a:lnTo>
                  <a:lnTo>
                    <a:pt x="0" y="95"/>
                  </a:lnTo>
                  <a:lnTo>
                    <a:pt x="3" y="66"/>
                  </a:lnTo>
                  <a:lnTo>
                    <a:pt x="18" y="39"/>
                  </a:lnTo>
                  <a:lnTo>
                    <a:pt x="38" y="19"/>
                  </a:lnTo>
                  <a:lnTo>
                    <a:pt x="65" y="6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7"/>
            <p:cNvSpPr>
              <a:spLocks noEditPoints="1"/>
            </p:cNvSpPr>
            <p:nvPr/>
          </p:nvSpPr>
          <p:spPr bwMode="auto">
            <a:xfrm>
              <a:off x="3651" y="989"/>
              <a:ext cx="691" cy="3010"/>
            </a:xfrm>
            <a:custGeom>
              <a:avLst/>
              <a:gdLst>
                <a:gd name="T0" fmla="*/ 270 w 1383"/>
                <a:gd name="T1" fmla="*/ 5407 h 6020"/>
                <a:gd name="T2" fmla="*/ 285 w 1383"/>
                <a:gd name="T3" fmla="*/ 5517 h 6020"/>
                <a:gd name="T4" fmla="*/ 327 w 1383"/>
                <a:gd name="T5" fmla="*/ 5618 h 6020"/>
                <a:gd name="T6" fmla="*/ 393 w 1383"/>
                <a:gd name="T7" fmla="*/ 5704 h 6020"/>
                <a:gd name="T8" fmla="*/ 481 w 1383"/>
                <a:gd name="T9" fmla="*/ 5771 h 6020"/>
                <a:gd name="T10" fmla="*/ 581 w 1383"/>
                <a:gd name="T11" fmla="*/ 5813 h 6020"/>
                <a:gd name="T12" fmla="*/ 691 w 1383"/>
                <a:gd name="T13" fmla="*/ 5828 h 6020"/>
                <a:gd name="T14" fmla="*/ 800 w 1383"/>
                <a:gd name="T15" fmla="*/ 5813 h 6020"/>
                <a:gd name="T16" fmla="*/ 901 w 1383"/>
                <a:gd name="T17" fmla="*/ 5771 h 6020"/>
                <a:gd name="T18" fmla="*/ 988 w 1383"/>
                <a:gd name="T19" fmla="*/ 5705 h 6020"/>
                <a:gd name="T20" fmla="*/ 1054 w 1383"/>
                <a:gd name="T21" fmla="*/ 5618 h 6020"/>
                <a:gd name="T22" fmla="*/ 1096 w 1383"/>
                <a:gd name="T23" fmla="*/ 5517 h 6020"/>
                <a:gd name="T24" fmla="*/ 1111 w 1383"/>
                <a:gd name="T25" fmla="*/ 5407 h 6020"/>
                <a:gd name="T26" fmla="*/ 270 w 1383"/>
                <a:gd name="T27" fmla="*/ 3106 h 6020"/>
                <a:gd name="T28" fmla="*/ 444 w 1383"/>
                <a:gd name="T29" fmla="*/ 1032 h 6020"/>
                <a:gd name="T30" fmla="*/ 618 w 1383"/>
                <a:gd name="T31" fmla="*/ 1284 h 6020"/>
                <a:gd name="T32" fmla="*/ 621 w 1383"/>
                <a:gd name="T33" fmla="*/ 2914 h 6020"/>
                <a:gd name="T34" fmla="*/ 760 w 1383"/>
                <a:gd name="T35" fmla="*/ 1314 h 6020"/>
                <a:gd name="T36" fmla="*/ 777 w 1383"/>
                <a:gd name="T37" fmla="*/ 1259 h 6020"/>
                <a:gd name="T38" fmla="*/ 937 w 1383"/>
                <a:gd name="T39" fmla="*/ 193 h 6020"/>
                <a:gd name="T40" fmla="*/ 349 w 1383"/>
                <a:gd name="T41" fmla="*/ 0 h 6020"/>
                <a:gd name="T42" fmla="*/ 1063 w 1383"/>
                <a:gd name="T43" fmla="*/ 4 h 6020"/>
                <a:gd name="T44" fmla="*/ 1111 w 1383"/>
                <a:gd name="T45" fmla="*/ 39 h 6020"/>
                <a:gd name="T46" fmla="*/ 1129 w 1383"/>
                <a:gd name="T47" fmla="*/ 96 h 6020"/>
                <a:gd name="T48" fmla="*/ 1124 w 1383"/>
                <a:gd name="T49" fmla="*/ 1091 h 6020"/>
                <a:gd name="T50" fmla="*/ 952 w 1383"/>
                <a:gd name="T51" fmla="*/ 1345 h 6020"/>
                <a:gd name="T52" fmla="*/ 1286 w 1383"/>
                <a:gd name="T53" fmla="*/ 2914 h 6020"/>
                <a:gd name="T54" fmla="*/ 1343 w 1383"/>
                <a:gd name="T55" fmla="*/ 2932 h 6020"/>
                <a:gd name="T56" fmla="*/ 1378 w 1383"/>
                <a:gd name="T57" fmla="*/ 2980 h 6020"/>
                <a:gd name="T58" fmla="*/ 1378 w 1383"/>
                <a:gd name="T59" fmla="*/ 3037 h 6020"/>
                <a:gd name="T60" fmla="*/ 1350 w 1383"/>
                <a:gd name="T61" fmla="*/ 3082 h 6020"/>
                <a:gd name="T62" fmla="*/ 1303 w 1383"/>
                <a:gd name="T63" fmla="*/ 3104 h 6020"/>
                <a:gd name="T64" fmla="*/ 1299 w 1383"/>
                <a:gd name="T65" fmla="*/ 5477 h 6020"/>
                <a:gd name="T66" fmla="*/ 1268 w 1383"/>
                <a:gd name="T67" fmla="*/ 5610 h 6020"/>
                <a:gd name="T68" fmla="*/ 1209 w 1383"/>
                <a:gd name="T69" fmla="*/ 5733 h 6020"/>
                <a:gd name="T70" fmla="*/ 1124 w 1383"/>
                <a:gd name="T71" fmla="*/ 5841 h 6020"/>
                <a:gd name="T72" fmla="*/ 1016 w 1383"/>
                <a:gd name="T73" fmla="*/ 5927 h 6020"/>
                <a:gd name="T74" fmla="*/ 893 w 1383"/>
                <a:gd name="T75" fmla="*/ 5985 h 6020"/>
                <a:gd name="T76" fmla="*/ 760 w 1383"/>
                <a:gd name="T77" fmla="*/ 6016 h 6020"/>
                <a:gd name="T78" fmla="*/ 621 w 1383"/>
                <a:gd name="T79" fmla="*/ 6016 h 6020"/>
                <a:gd name="T80" fmla="*/ 488 w 1383"/>
                <a:gd name="T81" fmla="*/ 5985 h 6020"/>
                <a:gd name="T82" fmla="*/ 365 w 1383"/>
                <a:gd name="T83" fmla="*/ 5927 h 6020"/>
                <a:gd name="T84" fmla="*/ 258 w 1383"/>
                <a:gd name="T85" fmla="*/ 5841 h 6020"/>
                <a:gd name="T86" fmla="*/ 172 w 1383"/>
                <a:gd name="T87" fmla="*/ 5733 h 6020"/>
                <a:gd name="T88" fmla="*/ 113 w 1383"/>
                <a:gd name="T89" fmla="*/ 5610 h 6020"/>
                <a:gd name="T90" fmla="*/ 82 w 1383"/>
                <a:gd name="T91" fmla="*/ 5477 h 6020"/>
                <a:gd name="T92" fmla="*/ 79 w 1383"/>
                <a:gd name="T93" fmla="*/ 3104 h 6020"/>
                <a:gd name="T94" fmla="*/ 31 w 1383"/>
                <a:gd name="T95" fmla="*/ 3082 h 6020"/>
                <a:gd name="T96" fmla="*/ 4 w 1383"/>
                <a:gd name="T97" fmla="*/ 3037 h 6020"/>
                <a:gd name="T98" fmla="*/ 4 w 1383"/>
                <a:gd name="T99" fmla="*/ 2980 h 6020"/>
                <a:gd name="T100" fmla="*/ 38 w 1383"/>
                <a:gd name="T101" fmla="*/ 2932 h 6020"/>
                <a:gd name="T102" fmla="*/ 95 w 1383"/>
                <a:gd name="T103" fmla="*/ 2914 h 6020"/>
                <a:gd name="T104" fmla="*/ 429 w 1383"/>
                <a:gd name="T105" fmla="*/ 1345 h 6020"/>
                <a:gd name="T106" fmla="*/ 258 w 1383"/>
                <a:gd name="T107" fmla="*/ 1091 h 6020"/>
                <a:gd name="T108" fmla="*/ 252 w 1383"/>
                <a:gd name="T109" fmla="*/ 96 h 6020"/>
                <a:gd name="T110" fmla="*/ 270 w 1383"/>
                <a:gd name="T111" fmla="*/ 39 h 6020"/>
                <a:gd name="T112" fmla="*/ 318 w 1383"/>
                <a:gd name="T113" fmla="*/ 4 h 6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83" h="6020">
                  <a:moveTo>
                    <a:pt x="270" y="3106"/>
                  </a:moveTo>
                  <a:lnTo>
                    <a:pt x="270" y="5407"/>
                  </a:lnTo>
                  <a:lnTo>
                    <a:pt x="274" y="5462"/>
                  </a:lnTo>
                  <a:lnTo>
                    <a:pt x="285" y="5517"/>
                  </a:lnTo>
                  <a:lnTo>
                    <a:pt x="303" y="5568"/>
                  </a:lnTo>
                  <a:lnTo>
                    <a:pt x="327" y="5618"/>
                  </a:lnTo>
                  <a:lnTo>
                    <a:pt x="356" y="5663"/>
                  </a:lnTo>
                  <a:lnTo>
                    <a:pt x="393" y="5704"/>
                  </a:lnTo>
                  <a:lnTo>
                    <a:pt x="435" y="5742"/>
                  </a:lnTo>
                  <a:lnTo>
                    <a:pt x="481" y="5771"/>
                  </a:lnTo>
                  <a:lnTo>
                    <a:pt x="530" y="5795"/>
                  </a:lnTo>
                  <a:lnTo>
                    <a:pt x="581" y="5813"/>
                  </a:lnTo>
                  <a:lnTo>
                    <a:pt x="636" y="5824"/>
                  </a:lnTo>
                  <a:lnTo>
                    <a:pt x="691" y="5828"/>
                  </a:lnTo>
                  <a:lnTo>
                    <a:pt x="745" y="5824"/>
                  </a:lnTo>
                  <a:lnTo>
                    <a:pt x="800" y="5813"/>
                  </a:lnTo>
                  <a:lnTo>
                    <a:pt x="851" y="5797"/>
                  </a:lnTo>
                  <a:lnTo>
                    <a:pt x="901" y="5771"/>
                  </a:lnTo>
                  <a:lnTo>
                    <a:pt x="946" y="5742"/>
                  </a:lnTo>
                  <a:lnTo>
                    <a:pt x="988" y="5705"/>
                  </a:lnTo>
                  <a:lnTo>
                    <a:pt x="1025" y="5663"/>
                  </a:lnTo>
                  <a:lnTo>
                    <a:pt x="1054" y="5618"/>
                  </a:lnTo>
                  <a:lnTo>
                    <a:pt x="1080" y="5568"/>
                  </a:lnTo>
                  <a:lnTo>
                    <a:pt x="1096" y="5517"/>
                  </a:lnTo>
                  <a:lnTo>
                    <a:pt x="1107" y="5462"/>
                  </a:lnTo>
                  <a:lnTo>
                    <a:pt x="1111" y="5407"/>
                  </a:lnTo>
                  <a:lnTo>
                    <a:pt x="1111" y="3106"/>
                  </a:lnTo>
                  <a:lnTo>
                    <a:pt x="270" y="3106"/>
                  </a:lnTo>
                  <a:close/>
                  <a:moveTo>
                    <a:pt x="444" y="193"/>
                  </a:moveTo>
                  <a:lnTo>
                    <a:pt x="444" y="1032"/>
                  </a:lnTo>
                  <a:lnTo>
                    <a:pt x="605" y="1259"/>
                  </a:lnTo>
                  <a:lnTo>
                    <a:pt x="618" y="1284"/>
                  </a:lnTo>
                  <a:lnTo>
                    <a:pt x="621" y="1314"/>
                  </a:lnTo>
                  <a:lnTo>
                    <a:pt x="621" y="2914"/>
                  </a:lnTo>
                  <a:lnTo>
                    <a:pt x="760" y="2914"/>
                  </a:lnTo>
                  <a:lnTo>
                    <a:pt x="760" y="1314"/>
                  </a:lnTo>
                  <a:lnTo>
                    <a:pt x="764" y="1284"/>
                  </a:lnTo>
                  <a:lnTo>
                    <a:pt x="777" y="1259"/>
                  </a:lnTo>
                  <a:lnTo>
                    <a:pt x="937" y="1032"/>
                  </a:lnTo>
                  <a:lnTo>
                    <a:pt x="937" y="193"/>
                  </a:lnTo>
                  <a:lnTo>
                    <a:pt x="444" y="193"/>
                  </a:lnTo>
                  <a:close/>
                  <a:moveTo>
                    <a:pt x="349" y="0"/>
                  </a:moveTo>
                  <a:lnTo>
                    <a:pt x="1032" y="0"/>
                  </a:lnTo>
                  <a:lnTo>
                    <a:pt x="1063" y="4"/>
                  </a:lnTo>
                  <a:lnTo>
                    <a:pt x="1089" y="19"/>
                  </a:lnTo>
                  <a:lnTo>
                    <a:pt x="1111" y="39"/>
                  </a:lnTo>
                  <a:lnTo>
                    <a:pt x="1124" y="66"/>
                  </a:lnTo>
                  <a:lnTo>
                    <a:pt x="1129" y="96"/>
                  </a:lnTo>
                  <a:lnTo>
                    <a:pt x="1129" y="1063"/>
                  </a:lnTo>
                  <a:lnTo>
                    <a:pt x="1124" y="1091"/>
                  </a:lnTo>
                  <a:lnTo>
                    <a:pt x="1111" y="1118"/>
                  </a:lnTo>
                  <a:lnTo>
                    <a:pt x="952" y="1345"/>
                  </a:lnTo>
                  <a:lnTo>
                    <a:pt x="952" y="2914"/>
                  </a:lnTo>
                  <a:lnTo>
                    <a:pt x="1286" y="2914"/>
                  </a:lnTo>
                  <a:lnTo>
                    <a:pt x="1317" y="2920"/>
                  </a:lnTo>
                  <a:lnTo>
                    <a:pt x="1343" y="2932"/>
                  </a:lnTo>
                  <a:lnTo>
                    <a:pt x="1363" y="2953"/>
                  </a:lnTo>
                  <a:lnTo>
                    <a:pt x="1378" y="2980"/>
                  </a:lnTo>
                  <a:lnTo>
                    <a:pt x="1383" y="3009"/>
                  </a:lnTo>
                  <a:lnTo>
                    <a:pt x="1378" y="3037"/>
                  </a:lnTo>
                  <a:lnTo>
                    <a:pt x="1367" y="3062"/>
                  </a:lnTo>
                  <a:lnTo>
                    <a:pt x="1350" y="3082"/>
                  </a:lnTo>
                  <a:lnTo>
                    <a:pt x="1328" y="3097"/>
                  </a:lnTo>
                  <a:lnTo>
                    <a:pt x="1303" y="3104"/>
                  </a:lnTo>
                  <a:lnTo>
                    <a:pt x="1303" y="5407"/>
                  </a:lnTo>
                  <a:lnTo>
                    <a:pt x="1299" y="5477"/>
                  </a:lnTo>
                  <a:lnTo>
                    <a:pt x="1288" y="5544"/>
                  </a:lnTo>
                  <a:lnTo>
                    <a:pt x="1268" y="5610"/>
                  </a:lnTo>
                  <a:lnTo>
                    <a:pt x="1242" y="5672"/>
                  </a:lnTo>
                  <a:lnTo>
                    <a:pt x="1209" y="5733"/>
                  </a:lnTo>
                  <a:lnTo>
                    <a:pt x="1169" y="5788"/>
                  </a:lnTo>
                  <a:lnTo>
                    <a:pt x="1124" y="5841"/>
                  </a:lnTo>
                  <a:lnTo>
                    <a:pt x="1072" y="5886"/>
                  </a:lnTo>
                  <a:lnTo>
                    <a:pt x="1016" y="5927"/>
                  </a:lnTo>
                  <a:lnTo>
                    <a:pt x="956" y="5960"/>
                  </a:lnTo>
                  <a:lnTo>
                    <a:pt x="893" y="5985"/>
                  </a:lnTo>
                  <a:lnTo>
                    <a:pt x="828" y="6005"/>
                  </a:lnTo>
                  <a:lnTo>
                    <a:pt x="760" y="6016"/>
                  </a:lnTo>
                  <a:lnTo>
                    <a:pt x="691" y="6020"/>
                  </a:lnTo>
                  <a:lnTo>
                    <a:pt x="621" y="6016"/>
                  </a:lnTo>
                  <a:lnTo>
                    <a:pt x="554" y="6005"/>
                  </a:lnTo>
                  <a:lnTo>
                    <a:pt x="488" y="5985"/>
                  </a:lnTo>
                  <a:lnTo>
                    <a:pt x="426" y="5960"/>
                  </a:lnTo>
                  <a:lnTo>
                    <a:pt x="365" y="5927"/>
                  </a:lnTo>
                  <a:lnTo>
                    <a:pt x="309" y="5886"/>
                  </a:lnTo>
                  <a:lnTo>
                    <a:pt x="258" y="5841"/>
                  </a:lnTo>
                  <a:lnTo>
                    <a:pt x="212" y="5788"/>
                  </a:lnTo>
                  <a:lnTo>
                    <a:pt x="172" y="5733"/>
                  </a:lnTo>
                  <a:lnTo>
                    <a:pt x="139" y="5672"/>
                  </a:lnTo>
                  <a:lnTo>
                    <a:pt x="113" y="5610"/>
                  </a:lnTo>
                  <a:lnTo>
                    <a:pt x="95" y="5544"/>
                  </a:lnTo>
                  <a:lnTo>
                    <a:pt x="82" y="5477"/>
                  </a:lnTo>
                  <a:lnTo>
                    <a:pt x="79" y="5407"/>
                  </a:lnTo>
                  <a:lnTo>
                    <a:pt x="79" y="3104"/>
                  </a:lnTo>
                  <a:lnTo>
                    <a:pt x="53" y="3097"/>
                  </a:lnTo>
                  <a:lnTo>
                    <a:pt x="31" y="3082"/>
                  </a:lnTo>
                  <a:lnTo>
                    <a:pt x="15" y="3062"/>
                  </a:lnTo>
                  <a:lnTo>
                    <a:pt x="4" y="3037"/>
                  </a:lnTo>
                  <a:lnTo>
                    <a:pt x="0" y="3009"/>
                  </a:lnTo>
                  <a:lnTo>
                    <a:pt x="4" y="2980"/>
                  </a:lnTo>
                  <a:lnTo>
                    <a:pt x="18" y="2953"/>
                  </a:lnTo>
                  <a:lnTo>
                    <a:pt x="38" y="2932"/>
                  </a:lnTo>
                  <a:lnTo>
                    <a:pt x="66" y="2920"/>
                  </a:lnTo>
                  <a:lnTo>
                    <a:pt x="95" y="2914"/>
                  </a:lnTo>
                  <a:lnTo>
                    <a:pt x="429" y="2914"/>
                  </a:lnTo>
                  <a:lnTo>
                    <a:pt x="429" y="1345"/>
                  </a:lnTo>
                  <a:lnTo>
                    <a:pt x="270" y="1118"/>
                  </a:lnTo>
                  <a:lnTo>
                    <a:pt x="258" y="1091"/>
                  </a:lnTo>
                  <a:lnTo>
                    <a:pt x="252" y="1063"/>
                  </a:lnTo>
                  <a:lnTo>
                    <a:pt x="252" y="96"/>
                  </a:lnTo>
                  <a:lnTo>
                    <a:pt x="258" y="66"/>
                  </a:lnTo>
                  <a:lnTo>
                    <a:pt x="270" y="39"/>
                  </a:lnTo>
                  <a:lnTo>
                    <a:pt x="292" y="19"/>
                  </a:lnTo>
                  <a:lnTo>
                    <a:pt x="318" y="4"/>
                  </a:lnTo>
                  <a:lnTo>
                    <a:pt x="3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30"/>
          <p:cNvGrpSpPr>
            <a:grpSpLocks noChangeAspect="1"/>
          </p:cNvGrpSpPr>
          <p:nvPr/>
        </p:nvGrpSpPr>
        <p:grpSpPr bwMode="auto">
          <a:xfrm>
            <a:off x="3197230" y="4894031"/>
            <a:ext cx="650920" cy="650920"/>
            <a:chOff x="1469" y="2747"/>
            <a:chExt cx="867" cy="867"/>
          </a:xfrm>
          <a:solidFill>
            <a:schemeClr val="bg1"/>
          </a:solidFill>
        </p:grpSpPr>
        <p:sp>
          <p:nvSpPr>
            <p:cNvPr id="45" name="Freeform 32"/>
            <p:cNvSpPr>
              <a:spLocks noEditPoints="1"/>
            </p:cNvSpPr>
            <p:nvPr/>
          </p:nvSpPr>
          <p:spPr bwMode="auto">
            <a:xfrm>
              <a:off x="1469" y="2747"/>
              <a:ext cx="867" cy="867"/>
            </a:xfrm>
            <a:custGeom>
              <a:avLst/>
              <a:gdLst>
                <a:gd name="T0" fmla="*/ 112 w 3468"/>
                <a:gd name="T1" fmla="*/ 3343 h 3468"/>
                <a:gd name="T2" fmla="*/ 135 w 3468"/>
                <a:gd name="T3" fmla="*/ 3358 h 3468"/>
                <a:gd name="T4" fmla="*/ 3350 w 3468"/>
                <a:gd name="T5" fmla="*/ 3350 h 3468"/>
                <a:gd name="T6" fmla="*/ 3358 w 3468"/>
                <a:gd name="T7" fmla="*/ 1168 h 3468"/>
                <a:gd name="T8" fmla="*/ 2704 w 3468"/>
                <a:gd name="T9" fmla="*/ 2598 h 3468"/>
                <a:gd name="T10" fmla="*/ 2709 w 3468"/>
                <a:gd name="T11" fmla="*/ 2640 h 3468"/>
                <a:gd name="T12" fmla="*/ 2682 w 3468"/>
                <a:gd name="T13" fmla="*/ 2672 h 3468"/>
                <a:gd name="T14" fmla="*/ 2641 w 3468"/>
                <a:gd name="T15" fmla="*/ 2678 h 3468"/>
                <a:gd name="T16" fmla="*/ 2269 w 3468"/>
                <a:gd name="T17" fmla="*/ 2301 h 3468"/>
                <a:gd name="T18" fmla="*/ 1825 w 3468"/>
                <a:gd name="T19" fmla="*/ 2748 h 3468"/>
                <a:gd name="T20" fmla="*/ 1734 w 3468"/>
                <a:gd name="T21" fmla="*/ 2771 h 3468"/>
                <a:gd name="T22" fmla="*/ 1643 w 3468"/>
                <a:gd name="T23" fmla="*/ 2748 h 3468"/>
                <a:gd name="T24" fmla="*/ 1199 w 3468"/>
                <a:gd name="T25" fmla="*/ 2301 h 3468"/>
                <a:gd name="T26" fmla="*/ 287 w 3468"/>
                <a:gd name="T27" fmla="*/ 3240 h 3468"/>
                <a:gd name="T28" fmla="*/ 246 w 3468"/>
                <a:gd name="T29" fmla="*/ 3236 h 3468"/>
                <a:gd name="T30" fmla="*/ 219 w 3468"/>
                <a:gd name="T31" fmla="*/ 3202 h 3468"/>
                <a:gd name="T32" fmla="*/ 224 w 3468"/>
                <a:gd name="T33" fmla="*/ 3160 h 3468"/>
                <a:gd name="T34" fmla="*/ 110 w 3468"/>
                <a:gd name="T35" fmla="*/ 1168 h 3468"/>
                <a:gd name="T36" fmla="*/ 574 w 3468"/>
                <a:gd name="T37" fmla="*/ 1213 h 3468"/>
                <a:gd name="T38" fmla="*/ 538 w 3468"/>
                <a:gd name="T39" fmla="*/ 1247 h 3468"/>
                <a:gd name="T40" fmla="*/ 489 w 3468"/>
                <a:gd name="T41" fmla="*/ 1240 h 3468"/>
                <a:gd name="T42" fmla="*/ 466 w 3468"/>
                <a:gd name="T43" fmla="*/ 1195 h 3468"/>
                <a:gd name="T44" fmla="*/ 1672 w 3468"/>
                <a:gd name="T45" fmla="*/ 2634 h 3468"/>
                <a:gd name="T46" fmla="*/ 1717 w 3468"/>
                <a:gd name="T47" fmla="*/ 2659 h 3468"/>
                <a:gd name="T48" fmla="*/ 1768 w 3468"/>
                <a:gd name="T49" fmla="*/ 2654 h 3468"/>
                <a:gd name="T50" fmla="*/ 3283 w 3468"/>
                <a:gd name="T51" fmla="*/ 1086 h 3468"/>
                <a:gd name="T52" fmla="*/ 2999 w 3468"/>
                <a:gd name="T53" fmla="*/ 1213 h 3468"/>
                <a:gd name="T54" fmla="*/ 2965 w 3468"/>
                <a:gd name="T55" fmla="*/ 1247 h 3468"/>
                <a:gd name="T56" fmla="*/ 2914 w 3468"/>
                <a:gd name="T57" fmla="*/ 1240 h 3468"/>
                <a:gd name="T58" fmla="*/ 2892 w 3468"/>
                <a:gd name="T59" fmla="*/ 1195 h 3468"/>
                <a:gd name="T60" fmla="*/ 521 w 3468"/>
                <a:gd name="T61" fmla="*/ 0 h 3468"/>
                <a:gd name="T62" fmla="*/ 2979 w 3468"/>
                <a:gd name="T63" fmla="*/ 11 h 3468"/>
                <a:gd name="T64" fmla="*/ 3002 w 3468"/>
                <a:gd name="T65" fmla="*/ 56 h 3468"/>
                <a:gd name="T66" fmla="*/ 3362 w 3468"/>
                <a:gd name="T67" fmla="*/ 977 h 3468"/>
                <a:gd name="T68" fmla="*/ 3432 w 3468"/>
                <a:gd name="T69" fmla="*/ 1018 h 3468"/>
                <a:gd name="T70" fmla="*/ 3466 w 3468"/>
                <a:gd name="T71" fmla="*/ 1083 h 3468"/>
                <a:gd name="T72" fmla="*/ 3465 w 3468"/>
                <a:gd name="T73" fmla="*/ 3360 h 3468"/>
                <a:gd name="T74" fmla="*/ 3428 w 3468"/>
                <a:gd name="T75" fmla="*/ 3428 h 3468"/>
                <a:gd name="T76" fmla="*/ 3360 w 3468"/>
                <a:gd name="T77" fmla="*/ 3465 h 3468"/>
                <a:gd name="T78" fmla="*/ 108 w 3468"/>
                <a:gd name="T79" fmla="*/ 3465 h 3468"/>
                <a:gd name="T80" fmla="*/ 40 w 3468"/>
                <a:gd name="T81" fmla="*/ 3428 h 3468"/>
                <a:gd name="T82" fmla="*/ 3 w 3468"/>
                <a:gd name="T83" fmla="*/ 3360 h 3468"/>
                <a:gd name="T84" fmla="*/ 2 w 3468"/>
                <a:gd name="T85" fmla="*/ 1083 h 3468"/>
                <a:gd name="T86" fmla="*/ 36 w 3468"/>
                <a:gd name="T87" fmla="*/ 1018 h 3468"/>
                <a:gd name="T88" fmla="*/ 106 w 3468"/>
                <a:gd name="T89" fmla="*/ 977 h 3468"/>
                <a:gd name="T90" fmla="*/ 466 w 3468"/>
                <a:gd name="T91" fmla="*/ 56 h 3468"/>
                <a:gd name="T92" fmla="*/ 489 w 3468"/>
                <a:gd name="T93" fmla="*/ 11 h 3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68" h="3468">
                  <a:moveTo>
                    <a:pt x="110" y="1168"/>
                  </a:moveTo>
                  <a:lnTo>
                    <a:pt x="110" y="3333"/>
                  </a:lnTo>
                  <a:lnTo>
                    <a:pt x="112" y="3343"/>
                  </a:lnTo>
                  <a:lnTo>
                    <a:pt x="118" y="3350"/>
                  </a:lnTo>
                  <a:lnTo>
                    <a:pt x="125" y="3356"/>
                  </a:lnTo>
                  <a:lnTo>
                    <a:pt x="135" y="3358"/>
                  </a:lnTo>
                  <a:lnTo>
                    <a:pt x="3333" y="3358"/>
                  </a:lnTo>
                  <a:lnTo>
                    <a:pt x="3343" y="3356"/>
                  </a:lnTo>
                  <a:lnTo>
                    <a:pt x="3350" y="3350"/>
                  </a:lnTo>
                  <a:lnTo>
                    <a:pt x="3356" y="3343"/>
                  </a:lnTo>
                  <a:lnTo>
                    <a:pt x="3358" y="3333"/>
                  </a:lnTo>
                  <a:lnTo>
                    <a:pt x="3358" y="1168"/>
                  </a:lnTo>
                  <a:lnTo>
                    <a:pt x="2346" y="2222"/>
                  </a:lnTo>
                  <a:lnTo>
                    <a:pt x="2696" y="2586"/>
                  </a:lnTo>
                  <a:lnTo>
                    <a:pt x="2704" y="2598"/>
                  </a:lnTo>
                  <a:lnTo>
                    <a:pt x="2709" y="2612"/>
                  </a:lnTo>
                  <a:lnTo>
                    <a:pt x="2711" y="2625"/>
                  </a:lnTo>
                  <a:lnTo>
                    <a:pt x="2709" y="2640"/>
                  </a:lnTo>
                  <a:lnTo>
                    <a:pt x="2703" y="2652"/>
                  </a:lnTo>
                  <a:lnTo>
                    <a:pt x="2695" y="2664"/>
                  </a:lnTo>
                  <a:lnTo>
                    <a:pt x="2682" y="2672"/>
                  </a:lnTo>
                  <a:lnTo>
                    <a:pt x="2669" y="2678"/>
                  </a:lnTo>
                  <a:lnTo>
                    <a:pt x="2656" y="2680"/>
                  </a:lnTo>
                  <a:lnTo>
                    <a:pt x="2641" y="2678"/>
                  </a:lnTo>
                  <a:lnTo>
                    <a:pt x="2627" y="2672"/>
                  </a:lnTo>
                  <a:lnTo>
                    <a:pt x="2616" y="2663"/>
                  </a:lnTo>
                  <a:lnTo>
                    <a:pt x="2269" y="2301"/>
                  </a:lnTo>
                  <a:lnTo>
                    <a:pt x="1876" y="2710"/>
                  </a:lnTo>
                  <a:lnTo>
                    <a:pt x="1852" y="2731"/>
                  </a:lnTo>
                  <a:lnTo>
                    <a:pt x="1825" y="2748"/>
                  </a:lnTo>
                  <a:lnTo>
                    <a:pt x="1796" y="2761"/>
                  </a:lnTo>
                  <a:lnTo>
                    <a:pt x="1766" y="2768"/>
                  </a:lnTo>
                  <a:lnTo>
                    <a:pt x="1734" y="2771"/>
                  </a:lnTo>
                  <a:lnTo>
                    <a:pt x="1702" y="2768"/>
                  </a:lnTo>
                  <a:lnTo>
                    <a:pt x="1672" y="2761"/>
                  </a:lnTo>
                  <a:lnTo>
                    <a:pt x="1643" y="2748"/>
                  </a:lnTo>
                  <a:lnTo>
                    <a:pt x="1616" y="2731"/>
                  </a:lnTo>
                  <a:lnTo>
                    <a:pt x="1592" y="2710"/>
                  </a:lnTo>
                  <a:lnTo>
                    <a:pt x="1199" y="2301"/>
                  </a:lnTo>
                  <a:lnTo>
                    <a:pt x="312" y="3225"/>
                  </a:lnTo>
                  <a:lnTo>
                    <a:pt x="301" y="3235"/>
                  </a:lnTo>
                  <a:lnTo>
                    <a:pt x="287" y="3240"/>
                  </a:lnTo>
                  <a:lnTo>
                    <a:pt x="272" y="3242"/>
                  </a:lnTo>
                  <a:lnTo>
                    <a:pt x="259" y="3241"/>
                  </a:lnTo>
                  <a:lnTo>
                    <a:pt x="246" y="3236"/>
                  </a:lnTo>
                  <a:lnTo>
                    <a:pt x="233" y="3227"/>
                  </a:lnTo>
                  <a:lnTo>
                    <a:pt x="225" y="3215"/>
                  </a:lnTo>
                  <a:lnTo>
                    <a:pt x="219" y="3202"/>
                  </a:lnTo>
                  <a:lnTo>
                    <a:pt x="216" y="3188"/>
                  </a:lnTo>
                  <a:lnTo>
                    <a:pt x="219" y="3174"/>
                  </a:lnTo>
                  <a:lnTo>
                    <a:pt x="224" y="3160"/>
                  </a:lnTo>
                  <a:lnTo>
                    <a:pt x="232" y="3149"/>
                  </a:lnTo>
                  <a:lnTo>
                    <a:pt x="1122" y="2222"/>
                  </a:lnTo>
                  <a:lnTo>
                    <a:pt x="110" y="1168"/>
                  </a:lnTo>
                  <a:close/>
                  <a:moveTo>
                    <a:pt x="576" y="110"/>
                  </a:moveTo>
                  <a:lnTo>
                    <a:pt x="576" y="1195"/>
                  </a:lnTo>
                  <a:lnTo>
                    <a:pt x="574" y="1213"/>
                  </a:lnTo>
                  <a:lnTo>
                    <a:pt x="565" y="1227"/>
                  </a:lnTo>
                  <a:lnTo>
                    <a:pt x="554" y="1240"/>
                  </a:lnTo>
                  <a:lnTo>
                    <a:pt x="538" y="1247"/>
                  </a:lnTo>
                  <a:lnTo>
                    <a:pt x="521" y="1251"/>
                  </a:lnTo>
                  <a:lnTo>
                    <a:pt x="503" y="1247"/>
                  </a:lnTo>
                  <a:lnTo>
                    <a:pt x="489" y="1240"/>
                  </a:lnTo>
                  <a:lnTo>
                    <a:pt x="476" y="1227"/>
                  </a:lnTo>
                  <a:lnTo>
                    <a:pt x="469" y="1213"/>
                  </a:lnTo>
                  <a:lnTo>
                    <a:pt x="466" y="1195"/>
                  </a:lnTo>
                  <a:lnTo>
                    <a:pt x="466" y="1086"/>
                  </a:lnTo>
                  <a:lnTo>
                    <a:pt x="185" y="1086"/>
                  </a:lnTo>
                  <a:lnTo>
                    <a:pt x="1672" y="2634"/>
                  </a:lnTo>
                  <a:lnTo>
                    <a:pt x="1686" y="2645"/>
                  </a:lnTo>
                  <a:lnTo>
                    <a:pt x="1700" y="2654"/>
                  </a:lnTo>
                  <a:lnTo>
                    <a:pt x="1717" y="2659"/>
                  </a:lnTo>
                  <a:lnTo>
                    <a:pt x="1734" y="2660"/>
                  </a:lnTo>
                  <a:lnTo>
                    <a:pt x="1751" y="2659"/>
                  </a:lnTo>
                  <a:lnTo>
                    <a:pt x="1768" y="2654"/>
                  </a:lnTo>
                  <a:lnTo>
                    <a:pt x="1782" y="2645"/>
                  </a:lnTo>
                  <a:lnTo>
                    <a:pt x="1796" y="2634"/>
                  </a:lnTo>
                  <a:lnTo>
                    <a:pt x="3283" y="1086"/>
                  </a:lnTo>
                  <a:lnTo>
                    <a:pt x="3002" y="1086"/>
                  </a:lnTo>
                  <a:lnTo>
                    <a:pt x="3002" y="1195"/>
                  </a:lnTo>
                  <a:lnTo>
                    <a:pt x="2999" y="1213"/>
                  </a:lnTo>
                  <a:lnTo>
                    <a:pt x="2992" y="1227"/>
                  </a:lnTo>
                  <a:lnTo>
                    <a:pt x="2979" y="1240"/>
                  </a:lnTo>
                  <a:lnTo>
                    <a:pt x="2965" y="1247"/>
                  </a:lnTo>
                  <a:lnTo>
                    <a:pt x="2947" y="1251"/>
                  </a:lnTo>
                  <a:lnTo>
                    <a:pt x="2930" y="1247"/>
                  </a:lnTo>
                  <a:lnTo>
                    <a:pt x="2914" y="1240"/>
                  </a:lnTo>
                  <a:lnTo>
                    <a:pt x="2903" y="1227"/>
                  </a:lnTo>
                  <a:lnTo>
                    <a:pt x="2894" y="1213"/>
                  </a:lnTo>
                  <a:lnTo>
                    <a:pt x="2892" y="1195"/>
                  </a:lnTo>
                  <a:lnTo>
                    <a:pt x="2892" y="110"/>
                  </a:lnTo>
                  <a:lnTo>
                    <a:pt x="576" y="110"/>
                  </a:lnTo>
                  <a:close/>
                  <a:moveTo>
                    <a:pt x="521" y="0"/>
                  </a:moveTo>
                  <a:lnTo>
                    <a:pt x="2947" y="0"/>
                  </a:lnTo>
                  <a:lnTo>
                    <a:pt x="2965" y="3"/>
                  </a:lnTo>
                  <a:lnTo>
                    <a:pt x="2979" y="11"/>
                  </a:lnTo>
                  <a:lnTo>
                    <a:pt x="2992" y="23"/>
                  </a:lnTo>
                  <a:lnTo>
                    <a:pt x="2999" y="38"/>
                  </a:lnTo>
                  <a:lnTo>
                    <a:pt x="3002" y="56"/>
                  </a:lnTo>
                  <a:lnTo>
                    <a:pt x="3002" y="974"/>
                  </a:lnTo>
                  <a:lnTo>
                    <a:pt x="3333" y="974"/>
                  </a:lnTo>
                  <a:lnTo>
                    <a:pt x="3362" y="977"/>
                  </a:lnTo>
                  <a:lnTo>
                    <a:pt x="3388" y="987"/>
                  </a:lnTo>
                  <a:lnTo>
                    <a:pt x="3411" y="1000"/>
                  </a:lnTo>
                  <a:lnTo>
                    <a:pt x="3432" y="1018"/>
                  </a:lnTo>
                  <a:lnTo>
                    <a:pt x="3447" y="1037"/>
                  </a:lnTo>
                  <a:lnTo>
                    <a:pt x="3459" y="1059"/>
                  </a:lnTo>
                  <a:lnTo>
                    <a:pt x="3466" y="1083"/>
                  </a:lnTo>
                  <a:lnTo>
                    <a:pt x="3468" y="1110"/>
                  </a:lnTo>
                  <a:lnTo>
                    <a:pt x="3468" y="3333"/>
                  </a:lnTo>
                  <a:lnTo>
                    <a:pt x="3465" y="3360"/>
                  </a:lnTo>
                  <a:lnTo>
                    <a:pt x="3457" y="3386"/>
                  </a:lnTo>
                  <a:lnTo>
                    <a:pt x="3445" y="3408"/>
                  </a:lnTo>
                  <a:lnTo>
                    <a:pt x="3428" y="3428"/>
                  </a:lnTo>
                  <a:lnTo>
                    <a:pt x="3408" y="3445"/>
                  </a:lnTo>
                  <a:lnTo>
                    <a:pt x="3386" y="3457"/>
                  </a:lnTo>
                  <a:lnTo>
                    <a:pt x="3360" y="3465"/>
                  </a:lnTo>
                  <a:lnTo>
                    <a:pt x="3333" y="3468"/>
                  </a:lnTo>
                  <a:lnTo>
                    <a:pt x="135" y="3468"/>
                  </a:lnTo>
                  <a:lnTo>
                    <a:pt x="108" y="3465"/>
                  </a:lnTo>
                  <a:lnTo>
                    <a:pt x="82" y="3457"/>
                  </a:lnTo>
                  <a:lnTo>
                    <a:pt x="60" y="3445"/>
                  </a:lnTo>
                  <a:lnTo>
                    <a:pt x="40" y="3428"/>
                  </a:lnTo>
                  <a:lnTo>
                    <a:pt x="23" y="3408"/>
                  </a:lnTo>
                  <a:lnTo>
                    <a:pt x="11" y="3386"/>
                  </a:lnTo>
                  <a:lnTo>
                    <a:pt x="3" y="3360"/>
                  </a:lnTo>
                  <a:lnTo>
                    <a:pt x="0" y="3333"/>
                  </a:lnTo>
                  <a:lnTo>
                    <a:pt x="0" y="1110"/>
                  </a:lnTo>
                  <a:lnTo>
                    <a:pt x="2" y="1083"/>
                  </a:lnTo>
                  <a:lnTo>
                    <a:pt x="9" y="1059"/>
                  </a:lnTo>
                  <a:lnTo>
                    <a:pt x="21" y="1037"/>
                  </a:lnTo>
                  <a:lnTo>
                    <a:pt x="36" y="1018"/>
                  </a:lnTo>
                  <a:lnTo>
                    <a:pt x="57" y="1000"/>
                  </a:lnTo>
                  <a:lnTo>
                    <a:pt x="80" y="987"/>
                  </a:lnTo>
                  <a:lnTo>
                    <a:pt x="106" y="977"/>
                  </a:lnTo>
                  <a:lnTo>
                    <a:pt x="135" y="974"/>
                  </a:lnTo>
                  <a:lnTo>
                    <a:pt x="466" y="974"/>
                  </a:lnTo>
                  <a:lnTo>
                    <a:pt x="466" y="56"/>
                  </a:lnTo>
                  <a:lnTo>
                    <a:pt x="469" y="38"/>
                  </a:lnTo>
                  <a:lnTo>
                    <a:pt x="476" y="23"/>
                  </a:lnTo>
                  <a:lnTo>
                    <a:pt x="489" y="11"/>
                  </a:lnTo>
                  <a:lnTo>
                    <a:pt x="503" y="3"/>
                  </a:lnTo>
                  <a:lnTo>
                    <a:pt x="5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>
              <a:off x="2163" y="3435"/>
              <a:ext cx="119" cy="123"/>
            </a:xfrm>
            <a:custGeom>
              <a:avLst/>
              <a:gdLst>
                <a:gd name="T0" fmla="*/ 56 w 475"/>
                <a:gd name="T1" fmla="*/ 0 h 490"/>
                <a:gd name="T2" fmla="*/ 70 w 475"/>
                <a:gd name="T3" fmla="*/ 2 h 490"/>
                <a:gd name="T4" fmla="*/ 84 w 475"/>
                <a:gd name="T5" fmla="*/ 8 h 490"/>
                <a:gd name="T6" fmla="*/ 95 w 475"/>
                <a:gd name="T7" fmla="*/ 17 h 490"/>
                <a:gd name="T8" fmla="*/ 459 w 475"/>
                <a:gd name="T9" fmla="*/ 397 h 490"/>
                <a:gd name="T10" fmla="*/ 467 w 475"/>
                <a:gd name="T11" fmla="*/ 408 h 490"/>
                <a:gd name="T12" fmla="*/ 472 w 475"/>
                <a:gd name="T13" fmla="*/ 422 h 490"/>
                <a:gd name="T14" fmla="*/ 475 w 475"/>
                <a:gd name="T15" fmla="*/ 436 h 490"/>
                <a:gd name="T16" fmla="*/ 472 w 475"/>
                <a:gd name="T17" fmla="*/ 450 h 490"/>
                <a:gd name="T18" fmla="*/ 466 w 475"/>
                <a:gd name="T19" fmla="*/ 463 h 490"/>
                <a:gd name="T20" fmla="*/ 458 w 475"/>
                <a:gd name="T21" fmla="*/ 474 h 490"/>
                <a:gd name="T22" fmla="*/ 445 w 475"/>
                <a:gd name="T23" fmla="*/ 484 h 490"/>
                <a:gd name="T24" fmla="*/ 432 w 475"/>
                <a:gd name="T25" fmla="*/ 489 h 490"/>
                <a:gd name="T26" fmla="*/ 419 w 475"/>
                <a:gd name="T27" fmla="*/ 490 h 490"/>
                <a:gd name="T28" fmla="*/ 404 w 475"/>
                <a:gd name="T29" fmla="*/ 488 h 490"/>
                <a:gd name="T30" fmla="*/ 390 w 475"/>
                <a:gd name="T31" fmla="*/ 483 h 490"/>
                <a:gd name="T32" fmla="*/ 379 w 475"/>
                <a:gd name="T33" fmla="*/ 473 h 490"/>
                <a:gd name="T34" fmla="*/ 15 w 475"/>
                <a:gd name="T35" fmla="*/ 94 h 490"/>
                <a:gd name="T36" fmla="*/ 6 w 475"/>
                <a:gd name="T37" fmla="*/ 82 h 490"/>
                <a:gd name="T38" fmla="*/ 1 w 475"/>
                <a:gd name="T39" fmla="*/ 69 h 490"/>
                <a:gd name="T40" fmla="*/ 0 w 475"/>
                <a:gd name="T41" fmla="*/ 55 h 490"/>
                <a:gd name="T42" fmla="*/ 2 w 475"/>
                <a:gd name="T43" fmla="*/ 40 h 490"/>
                <a:gd name="T44" fmla="*/ 7 w 475"/>
                <a:gd name="T45" fmla="*/ 28 h 490"/>
                <a:gd name="T46" fmla="*/ 16 w 475"/>
                <a:gd name="T47" fmla="*/ 16 h 490"/>
                <a:gd name="T48" fmla="*/ 29 w 475"/>
                <a:gd name="T49" fmla="*/ 7 h 490"/>
                <a:gd name="T50" fmla="*/ 42 w 475"/>
                <a:gd name="T51" fmla="*/ 2 h 490"/>
                <a:gd name="T52" fmla="*/ 56 w 475"/>
                <a:gd name="T53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75" h="490">
                  <a:moveTo>
                    <a:pt x="56" y="0"/>
                  </a:moveTo>
                  <a:lnTo>
                    <a:pt x="70" y="2"/>
                  </a:lnTo>
                  <a:lnTo>
                    <a:pt x="84" y="8"/>
                  </a:lnTo>
                  <a:lnTo>
                    <a:pt x="95" y="17"/>
                  </a:lnTo>
                  <a:lnTo>
                    <a:pt x="459" y="397"/>
                  </a:lnTo>
                  <a:lnTo>
                    <a:pt x="467" y="408"/>
                  </a:lnTo>
                  <a:lnTo>
                    <a:pt x="472" y="422"/>
                  </a:lnTo>
                  <a:lnTo>
                    <a:pt x="475" y="436"/>
                  </a:lnTo>
                  <a:lnTo>
                    <a:pt x="472" y="450"/>
                  </a:lnTo>
                  <a:lnTo>
                    <a:pt x="466" y="463"/>
                  </a:lnTo>
                  <a:lnTo>
                    <a:pt x="458" y="474"/>
                  </a:lnTo>
                  <a:lnTo>
                    <a:pt x="445" y="484"/>
                  </a:lnTo>
                  <a:lnTo>
                    <a:pt x="432" y="489"/>
                  </a:lnTo>
                  <a:lnTo>
                    <a:pt x="419" y="490"/>
                  </a:lnTo>
                  <a:lnTo>
                    <a:pt x="404" y="488"/>
                  </a:lnTo>
                  <a:lnTo>
                    <a:pt x="390" y="483"/>
                  </a:lnTo>
                  <a:lnTo>
                    <a:pt x="379" y="473"/>
                  </a:lnTo>
                  <a:lnTo>
                    <a:pt x="15" y="94"/>
                  </a:lnTo>
                  <a:lnTo>
                    <a:pt x="6" y="82"/>
                  </a:lnTo>
                  <a:lnTo>
                    <a:pt x="1" y="69"/>
                  </a:lnTo>
                  <a:lnTo>
                    <a:pt x="0" y="55"/>
                  </a:lnTo>
                  <a:lnTo>
                    <a:pt x="2" y="40"/>
                  </a:lnTo>
                  <a:lnTo>
                    <a:pt x="7" y="28"/>
                  </a:lnTo>
                  <a:lnTo>
                    <a:pt x="16" y="16"/>
                  </a:lnTo>
                  <a:lnTo>
                    <a:pt x="29" y="7"/>
                  </a:lnTo>
                  <a:lnTo>
                    <a:pt x="42" y="2"/>
                  </a:lnTo>
                  <a:lnTo>
                    <a:pt x="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4"/>
            <p:cNvSpPr>
              <a:spLocks noEditPoints="1"/>
            </p:cNvSpPr>
            <p:nvPr/>
          </p:nvSpPr>
          <p:spPr bwMode="auto">
            <a:xfrm>
              <a:off x="1725" y="2802"/>
              <a:ext cx="355" cy="402"/>
            </a:xfrm>
            <a:custGeom>
              <a:avLst/>
              <a:gdLst>
                <a:gd name="T0" fmla="*/ 227 w 1418"/>
                <a:gd name="T1" fmla="*/ 667 h 1608"/>
                <a:gd name="T2" fmla="*/ 803 w 1418"/>
                <a:gd name="T3" fmla="*/ 122 h 1608"/>
                <a:gd name="T4" fmla="*/ 774 w 1418"/>
                <a:gd name="T5" fmla="*/ 226 h 1608"/>
                <a:gd name="T6" fmla="*/ 709 w 1418"/>
                <a:gd name="T7" fmla="*/ 421 h 1608"/>
                <a:gd name="T8" fmla="*/ 574 w 1418"/>
                <a:gd name="T9" fmla="*/ 571 h 1608"/>
                <a:gd name="T10" fmla="*/ 390 w 1418"/>
                <a:gd name="T11" fmla="*/ 656 h 1608"/>
                <a:gd name="T12" fmla="*/ 1120 w 1418"/>
                <a:gd name="T13" fmla="*/ 1494 h 1608"/>
                <a:gd name="T14" fmla="*/ 1163 w 1418"/>
                <a:gd name="T15" fmla="*/ 1435 h 1608"/>
                <a:gd name="T16" fmla="*/ 1120 w 1418"/>
                <a:gd name="T17" fmla="*/ 1376 h 1608"/>
                <a:gd name="T18" fmla="*/ 1056 w 1418"/>
                <a:gd name="T19" fmla="*/ 1350 h 1608"/>
                <a:gd name="T20" fmla="*/ 1056 w 1418"/>
                <a:gd name="T21" fmla="*/ 1285 h 1608"/>
                <a:gd name="T22" fmla="*/ 1149 w 1418"/>
                <a:gd name="T23" fmla="*/ 1262 h 1608"/>
                <a:gd name="T24" fmla="*/ 1208 w 1418"/>
                <a:gd name="T25" fmla="*/ 1220 h 1608"/>
                <a:gd name="T26" fmla="*/ 1186 w 1418"/>
                <a:gd name="T27" fmla="*/ 1149 h 1608"/>
                <a:gd name="T28" fmla="*/ 1083 w 1418"/>
                <a:gd name="T29" fmla="*/ 1135 h 1608"/>
                <a:gd name="T30" fmla="*/ 1045 w 1418"/>
                <a:gd name="T31" fmla="*/ 1082 h 1608"/>
                <a:gd name="T32" fmla="*/ 1083 w 1418"/>
                <a:gd name="T33" fmla="*/ 1030 h 1608"/>
                <a:gd name="T34" fmla="*/ 1233 w 1418"/>
                <a:gd name="T35" fmla="*/ 1015 h 1608"/>
                <a:gd name="T36" fmla="*/ 1257 w 1418"/>
                <a:gd name="T37" fmla="*/ 946 h 1608"/>
                <a:gd name="T38" fmla="*/ 1197 w 1418"/>
                <a:gd name="T39" fmla="*/ 902 h 1608"/>
                <a:gd name="T40" fmla="*/ 1056 w 1418"/>
                <a:gd name="T41" fmla="*/ 880 h 1608"/>
                <a:gd name="T42" fmla="*/ 1056 w 1418"/>
                <a:gd name="T43" fmla="*/ 814 h 1608"/>
                <a:gd name="T44" fmla="*/ 1245 w 1418"/>
                <a:gd name="T45" fmla="*/ 792 h 1608"/>
                <a:gd name="T46" fmla="*/ 1304 w 1418"/>
                <a:gd name="T47" fmla="*/ 749 h 1608"/>
                <a:gd name="T48" fmla="*/ 1282 w 1418"/>
                <a:gd name="T49" fmla="*/ 680 h 1608"/>
                <a:gd name="T50" fmla="*/ 822 w 1418"/>
                <a:gd name="T51" fmla="*/ 665 h 1608"/>
                <a:gd name="T52" fmla="*/ 784 w 1418"/>
                <a:gd name="T53" fmla="*/ 625 h 1608"/>
                <a:gd name="T54" fmla="*/ 819 w 1418"/>
                <a:gd name="T55" fmla="*/ 534 h 1608"/>
                <a:gd name="T56" fmla="*/ 892 w 1418"/>
                <a:gd name="T57" fmla="*/ 302 h 1608"/>
                <a:gd name="T58" fmla="*/ 890 w 1418"/>
                <a:gd name="T59" fmla="*/ 135 h 1608"/>
                <a:gd name="T60" fmla="*/ 839 w 1418"/>
                <a:gd name="T61" fmla="*/ 0 h 1608"/>
                <a:gd name="T62" fmla="*/ 951 w 1418"/>
                <a:gd name="T63" fmla="*/ 40 h 1608"/>
                <a:gd name="T64" fmla="*/ 1010 w 1418"/>
                <a:gd name="T65" fmla="*/ 142 h 1608"/>
                <a:gd name="T66" fmla="*/ 992 w 1418"/>
                <a:gd name="T67" fmla="*/ 375 h 1608"/>
                <a:gd name="T68" fmla="*/ 1245 w 1418"/>
                <a:gd name="T69" fmla="*/ 557 h 1608"/>
                <a:gd name="T70" fmla="*/ 1356 w 1418"/>
                <a:gd name="T71" fmla="*/ 598 h 1608"/>
                <a:gd name="T72" fmla="*/ 1415 w 1418"/>
                <a:gd name="T73" fmla="*/ 699 h 1608"/>
                <a:gd name="T74" fmla="*/ 1397 w 1418"/>
                <a:gd name="T75" fmla="*/ 811 h 1608"/>
                <a:gd name="T76" fmla="*/ 1357 w 1418"/>
                <a:gd name="T77" fmla="*/ 900 h 1608"/>
                <a:gd name="T78" fmla="*/ 1361 w 1418"/>
                <a:gd name="T79" fmla="*/ 1021 h 1608"/>
                <a:gd name="T80" fmla="*/ 1294 w 1418"/>
                <a:gd name="T81" fmla="*/ 1107 h 1608"/>
                <a:gd name="T82" fmla="*/ 1320 w 1418"/>
                <a:gd name="T83" fmla="*/ 1229 h 1608"/>
                <a:gd name="T84" fmla="*/ 1268 w 1418"/>
                <a:gd name="T85" fmla="*/ 1325 h 1608"/>
                <a:gd name="T86" fmla="*/ 1273 w 1418"/>
                <a:gd name="T87" fmla="*/ 1435 h 1608"/>
                <a:gd name="T88" fmla="*/ 1233 w 1418"/>
                <a:gd name="T89" fmla="*/ 1547 h 1608"/>
                <a:gd name="T90" fmla="*/ 1131 w 1418"/>
                <a:gd name="T91" fmla="*/ 1606 h 1608"/>
                <a:gd name="T92" fmla="*/ 23 w 1418"/>
                <a:gd name="T93" fmla="*/ 1597 h 1608"/>
                <a:gd name="T94" fmla="*/ 0 w 1418"/>
                <a:gd name="T95" fmla="*/ 612 h 1608"/>
                <a:gd name="T96" fmla="*/ 37 w 1418"/>
                <a:gd name="T97" fmla="*/ 560 h 1608"/>
                <a:gd name="T98" fmla="*/ 376 w 1418"/>
                <a:gd name="T99" fmla="*/ 545 h 1608"/>
                <a:gd name="T100" fmla="*/ 537 w 1418"/>
                <a:gd name="T101" fmla="*/ 460 h 1608"/>
                <a:gd name="T102" fmla="*/ 641 w 1418"/>
                <a:gd name="T103" fmla="*/ 311 h 1608"/>
                <a:gd name="T104" fmla="*/ 669 w 1418"/>
                <a:gd name="T105" fmla="*/ 142 h 1608"/>
                <a:gd name="T106" fmla="*/ 728 w 1418"/>
                <a:gd name="T107" fmla="*/ 40 h 1608"/>
                <a:gd name="T108" fmla="*/ 839 w 1418"/>
                <a:gd name="T109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18" h="1608">
                  <a:moveTo>
                    <a:pt x="111" y="667"/>
                  </a:moveTo>
                  <a:lnTo>
                    <a:pt x="111" y="1497"/>
                  </a:lnTo>
                  <a:lnTo>
                    <a:pt x="227" y="1497"/>
                  </a:lnTo>
                  <a:lnTo>
                    <a:pt x="227" y="667"/>
                  </a:lnTo>
                  <a:lnTo>
                    <a:pt x="111" y="667"/>
                  </a:lnTo>
                  <a:close/>
                  <a:moveTo>
                    <a:pt x="839" y="110"/>
                  </a:moveTo>
                  <a:lnTo>
                    <a:pt x="819" y="113"/>
                  </a:lnTo>
                  <a:lnTo>
                    <a:pt x="803" y="122"/>
                  </a:lnTo>
                  <a:lnTo>
                    <a:pt x="789" y="135"/>
                  </a:lnTo>
                  <a:lnTo>
                    <a:pt x="780" y="152"/>
                  </a:lnTo>
                  <a:lnTo>
                    <a:pt x="777" y="172"/>
                  </a:lnTo>
                  <a:lnTo>
                    <a:pt x="774" y="226"/>
                  </a:lnTo>
                  <a:lnTo>
                    <a:pt x="766" y="278"/>
                  </a:lnTo>
                  <a:lnTo>
                    <a:pt x="752" y="329"/>
                  </a:lnTo>
                  <a:lnTo>
                    <a:pt x="733" y="376"/>
                  </a:lnTo>
                  <a:lnTo>
                    <a:pt x="709" y="421"/>
                  </a:lnTo>
                  <a:lnTo>
                    <a:pt x="682" y="464"/>
                  </a:lnTo>
                  <a:lnTo>
                    <a:pt x="649" y="503"/>
                  </a:lnTo>
                  <a:lnTo>
                    <a:pt x="613" y="539"/>
                  </a:lnTo>
                  <a:lnTo>
                    <a:pt x="574" y="571"/>
                  </a:lnTo>
                  <a:lnTo>
                    <a:pt x="532" y="599"/>
                  </a:lnTo>
                  <a:lnTo>
                    <a:pt x="487" y="623"/>
                  </a:lnTo>
                  <a:lnTo>
                    <a:pt x="439" y="642"/>
                  </a:lnTo>
                  <a:lnTo>
                    <a:pt x="390" y="656"/>
                  </a:lnTo>
                  <a:lnTo>
                    <a:pt x="337" y="664"/>
                  </a:lnTo>
                  <a:lnTo>
                    <a:pt x="337" y="1497"/>
                  </a:lnTo>
                  <a:lnTo>
                    <a:pt x="1101" y="1497"/>
                  </a:lnTo>
                  <a:lnTo>
                    <a:pt x="1120" y="1494"/>
                  </a:lnTo>
                  <a:lnTo>
                    <a:pt x="1138" y="1486"/>
                  </a:lnTo>
                  <a:lnTo>
                    <a:pt x="1151" y="1472"/>
                  </a:lnTo>
                  <a:lnTo>
                    <a:pt x="1160" y="1454"/>
                  </a:lnTo>
                  <a:lnTo>
                    <a:pt x="1163" y="1435"/>
                  </a:lnTo>
                  <a:lnTo>
                    <a:pt x="1160" y="1415"/>
                  </a:lnTo>
                  <a:lnTo>
                    <a:pt x="1151" y="1399"/>
                  </a:lnTo>
                  <a:lnTo>
                    <a:pt x="1138" y="1385"/>
                  </a:lnTo>
                  <a:lnTo>
                    <a:pt x="1120" y="1376"/>
                  </a:lnTo>
                  <a:lnTo>
                    <a:pt x="1101" y="1373"/>
                  </a:lnTo>
                  <a:lnTo>
                    <a:pt x="1083" y="1370"/>
                  </a:lnTo>
                  <a:lnTo>
                    <a:pt x="1068" y="1362"/>
                  </a:lnTo>
                  <a:lnTo>
                    <a:pt x="1056" y="1350"/>
                  </a:lnTo>
                  <a:lnTo>
                    <a:pt x="1048" y="1335"/>
                  </a:lnTo>
                  <a:lnTo>
                    <a:pt x="1045" y="1318"/>
                  </a:lnTo>
                  <a:lnTo>
                    <a:pt x="1048" y="1300"/>
                  </a:lnTo>
                  <a:lnTo>
                    <a:pt x="1056" y="1285"/>
                  </a:lnTo>
                  <a:lnTo>
                    <a:pt x="1068" y="1272"/>
                  </a:lnTo>
                  <a:lnTo>
                    <a:pt x="1083" y="1265"/>
                  </a:lnTo>
                  <a:lnTo>
                    <a:pt x="1101" y="1262"/>
                  </a:lnTo>
                  <a:lnTo>
                    <a:pt x="1149" y="1262"/>
                  </a:lnTo>
                  <a:lnTo>
                    <a:pt x="1168" y="1259"/>
                  </a:lnTo>
                  <a:lnTo>
                    <a:pt x="1186" y="1250"/>
                  </a:lnTo>
                  <a:lnTo>
                    <a:pt x="1199" y="1237"/>
                  </a:lnTo>
                  <a:lnTo>
                    <a:pt x="1208" y="1220"/>
                  </a:lnTo>
                  <a:lnTo>
                    <a:pt x="1211" y="1200"/>
                  </a:lnTo>
                  <a:lnTo>
                    <a:pt x="1208" y="1180"/>
                  </a:lnTo>
                  <a:lnTo>
                    <a:pt x="1199" y="1163"/>
                  </a:lnTo>
                  <a:lnTo>
                    <a:pt x="1186" y="1149"/>
                  </a:lnTo>
                  <a:lnTo>
                    <a:pt x="1168" y="1141"/>
                  </a:lnTo>
                  <a:lnTo>
                    <a:pt x="1149" y="1138"/>
                  </a:lnTo>
                  <a:lnTo>
                    <a:pt x="1101" y="1138"/>
                  </a:lnTo>
                  <a:lnTo>
                    <a:pt x="1083" y="1135"/>
                  </a:lnTo>
                  <a:lnTo>
                    <a:pt x="1068" y="1127"/>
                  </a:lnTo>
                  <a:lnTo>
                    <a:pt x="1056" y="1115"/>
                  </a:lnTo>
                  <a:lnTo>
                    <a:pt x="1048" y="1100"/>
                  </a:lnTo>
                  <a:lnTo>
                    <a:pt x="1045" y="1082"/>
                  </a:lnTo>
                  <a:lnTo>
                    <a:pt x="1048" y="1065"/>
                  </a:lnTo>
                  <a:lnTo>
                    <a:pt x="1056" y="1050"/>
                  </a:lnTo>
                  <a:lnTo>
                    <a:pt x="1068" y="1038"/>
                  </a:lnTo>
                  <a:lnTo>
                    <a:pt x="1083" y="1030"/>
                  </a:lnTo>
                  <a:lnTo>
                    <a:pt x="1101" y="1028"/>
                  </a:lnTo>
                  <a:lnTo>
                    <a:pt x="1197" y="1028"/>
                  </a:lnTo>
                  <a:lnTo>
                    <a:pt x="1217" y="1024"/>
                  </a:lnTo>
                  <a:lnTo>
                    <a:pt x="1233" y="1015"/>
                  </a:lnTo>
                  <a:lnTo>
                    <a:pt x="1247" y="1001"/>
                  </a:lnTo>
                  <a:lnTo>
                    <a:pt x="1257" y="984"/>
                  </a:lnTo>
                  <a:lnTo>
                    <a:pt x="1260" y="964"/>
                  </a:lnTo>
                  <a:lnTo>
                    <a:pt x="1257" y="946"/>
                  </a:lnTo>
                  <a:lnTo>
                    <a:pt x="1247" y="928"/>
                  </a:lnTo>
                  <a:lnTo>
                    <a:pt x="1233" y="915"/>
                  </a:lnTo>
                  <a:lnTo>
                    <a:pt x="1217" y="906"/>
                  </a:lnTo>
                  <a:lnTo>
                    <a:pt x="1197" y="902"/>
                  </a:lnTo>
                  <a:lnTo>
                    <a:pt x="1101" y="902"/>
                  </a:lnTo>
                  <a:lnTo>
                    <a:pt x="1083" y="899"/>
                  </a:lnTo>
                  <a:lnTo>
                    <a:pt x="1068" y="892"/>
                  </a:lnTo>
                  <a:lnTo>
                    <a:pt x="1056" y="880"/>
                  </a:lnTo>
                  <a:lnTo>
                    <a:pt x="1048" y="865"/>
                  </a:lnTo>
                  <a:lnTo>
                    <a:pt x="1045" y="847"/>
                  </a:lnTo>
                  <a:lnTo>
                    <a:pt x="1048" y="830"/>
                  </a:lnTo>
                  <a:lnTo>
                    <a:pt x="1056" y="814"/>
                  </a:lnTo>
                  <a:lnTo>
                    <a:pt x="1068" y="803"/>
                  </a:lnTo>
                  <a:lnTo>
                    <a:pt x="1083" y="794"/>
                  </a:lnTo>
                  <a:lnTo>
                    <a:pt x="1101" y="792"/>
                  </a:lnTo>
                  <a:lnTo>
                    <a:pt x="1245" y="792"/>
                  </a:lnTo>
                  <a:lnTo>
                    <a:pt x="1265" y="789"/>
                  </a:lnTo>
                  <a:lnTo>
                    <a:pt x="1282" y="780"/>
                  </a:lnTo>
                  <a:lnTo>
                    <a:pt x="1295" y="767"/>
                  </a:lnTo>
                  <a:lnTo>
                    <a:pt x="1304" y="749"/>
                  </a:lnTo>
                  <a:lnTo>
                    <a:pt x="1307" y="730"/>
                  </a:lnTo>
                  <a:lnTo>
                    <a:pt x="1304" y="710"/>
                  </a:lnTo>
                  <a:lnTo>
                    <a:pt x="1295" y="693"/>
                  </a:lnTo>
                  <a:lnTo>
                    <a:pt x="1282" y="680"/>
                  </a:lnTo>
                  <a:lnTo>
                    <a:pt x="1265" y="670"/>
                  </a:lnTo>
                  <a:lnTo>
                    <a:pt x="1245" y="667"/>
                  </a:lnTo>
                  <a:lnTo>
                    <a:pt x="837" y="667"/>
                  </a:lnTo>
                  <a:lnTo>
                    <a:pt x="822" y="665"/>
                  </a:lnTo>
                  <a:lnTo>
                    <a:pt x="809" y="660"/>
                  </a:lnTo>
                  <a:lnTo>
                    <a:pt x="797" y="650"/>
                  </a:lnTo>
                  <a:lnTo>
                    <a:pt x="789" y="639"/>
                  </a:lnTo>
                  <a:lnTo>
                    <a:pt x="784" y="625"/>
                  </a:lnTo>
                  <a:lnTo>
                    <a:pt x="783" y="610"/>
                  </a:lnTo>
                  <a:lnTo>
                    <a:pt x="785" y="596"/>
                  </a:lnTo>
                  <a:lnTo>
                    <a:pt x="791" y="582"/>
                  </a:lnTo>
                  <a:lnTo>
                    <a:pt x="819" y="534"/>
                  </a:lnTo>
                  <a:lnTo>
                    <a:pt x="845" y="480"/>
                  </a:lnTo>
                  <a:lnTo>
                    <a:pt x="865" y="424"/>
                  </a:lnTo>
                  <a:lnTo>
                    <a:pt x="880" y="364"/>
                  </a:lnTo>
                  <a:lnTo>
                    <a:pt x="892" y="302"/>
                  </a:lnTo>
                  <a:lnTo>
                    <a:pt x="899" y="238"/>
                  </a:lnTo>
                  <a:lnTo>
                    <a:pt x="901" y="172"/>
                  </a:lnTo>
                  <a:lnTo>
                    <a:pt x="898" y="152"/>
                  </a:lnTo>
                  <a:lnTo>
                    <a:pt x="890" y="135"/>
                  </a:lnTo>
                  <a:lnTo>
                    <a:pt x="876" y="122"/>
                  </a:lnTo>
                  <a:lnTo>
                    <a:pt x="858" y="113"/>
                  </a:lnTo>
                  <a:lnTo>
                    <a:pt x="839" y="110"/>
                  </a:lnTo>
                  <a:close/>
                  <a:moveTo>
                    <a:pt x="839" y="0"/>
                  </a:moveTo>
                  <a:lnTo>
                    <a:pt x="870" y="2"/>
                  </a:lnTo>
                  <a:lnTo>
                    <a:pt x="899" y="10"/>
                  </a:lnTo>
                  <a:lnTo>
                    <a:pt x="927" y="23"/>
                  </a:lnTo>
                  <a:lnTo>
                    <a:pt x="951" y="40"/>
                  </a:lnTo>
                  <a:lnTo>
                    <a:pt x="972" y="61"/>
                  </a:lnTo>
                  <a:lnTo>
                    <a:pt x="989" y="85"/>
                  </a:lnTo>
                  <a:lnTo>
                    <a:pt x="1001" y="112"/>
                  </a:lnTo>
                  <a:lnTo>
                    <a:pt x="1010" y="142"/>
                  </a:lnTo>
                  <a:lnTo>
                    <a:pt x="1012" y="172"/>
                  </a:lnTo>
                  <a:lnTo>
                    <a:pt x="1010" y="241"/>
                  </a:lnTo>
                  <a:lnTo>
                    <a:pt x="1002" y="309"/>
                  </a:lnTo>
                  <a:lnTo>
                    <a:pt x="992" y="375"/>
                  </a:lnTo>
                  <a:lnTo>
                    <a:pt x="976" y="438"/>
                  </a:lnTo>
                  <a:lnTo>
                    <a:pt x="956" y="499"/>
                  </a:lnTo>
                  <a:lnTo>
                    <a:pt x="932" y="557"/>
                  </a:lnTo>
                  <a:lnTo>
                    <a:pt x="1245" y="557"/>
                  </a:lnTo>
                  <a:lnTo>
                    <a:pt x="1276" y="560"/>
                  </a:lnTo>
                  <a:lnTo>
                    <a:pt x="1306" y="567"/>
                  </a:lnTo>
                  <a:lnTo>
                    <a:pt x="1332" y="581"/>
                  </a:lnTo>
                  <a:lnTo>
                    <a:pt x="1356" y="598"/>
                  </a:lnTo>
                  <a:lnTo>
                    <a:pt x="1377" y="619"/>
                  </a:lnTo>
                  <a:lnTo>
                    <a:pt x="1394" y="643"/>
                  </a:lnTo>
                  <a:lnTo>
                    <a:pt x="1407" y="669"/>
                  </a:lnTo>
                  <a:lnTo>
                    <a:pt x="1415" y="699"/>
                  </a:lnTo>
                  <a:lnTo>
                    <a:pt x="1418" y="730"/>
                  </a:lnTo>
                  <a:lnTo>
                    <a:pt x="1415" y="758"/>
                  </a:lnTo>
                  <a:lnTo>
                    <a:pt x="1409" y="786"/>
                  </a:lnTo>
                  <a:lnTo>
                    <a:pt x="1397" y="811"/>
                  </a:lnTo>
                  <a:lnTo>
                    <a:pt x="1383" y="834"/>
                  </a:lnTo>
                  <a:lnTo>
                    <a:pt x="1365" y="855"/>
                  </a:lnTo>
                  <a:lnTo>
                    <a:pt x="1343" y="872"/>
                  </a:lnTo>
                  <a:lnTo>
                    <a:pt x="1357" y="900"/>
                  </a:lnTo>
                  <a:lnTo>
                    <a:pt x="1367" y="932"/>
                  </a:lnTo>
                  <a:lnTo>
                    <a:pt x="1370" y="964"/>
                  </a:lnTo>
                  <a:lnTo>
                    <a:pt x="1368" y="994"/>
                  </a:lnTo>
                  <a:lnTo>
                    <a:pt x="1361" y="1021"/>
                  </a:lnTo>
                  <a:lnTo>
                    <a:pt x="1349" y="1046"/>
                  </a:lnTo>
                  <a:lnTo>
                    <a:pt x="1334" y="1070"/>
                  </a:lnTo>
                  <a:lnTo>
                    <a:pt x="1316" y="1090"/>
                  </a:lnTo>
                  <a:lnTo>
                    <a:pt x="1294" y="1107"/>
                  </a:lnTo>
                  <a:lnTo>
                    <a:pt x="1309" y="1136"/>
                  </a:lnTo>
                  <a:lnTo>
                    <a:pt x="1319" y="1166"/>
                  </a:lnTo>
                  <a:lnTo>
                    <a:pt x="1322" y="1200"/>
                  </a:lnTo>
                  <a:lnTo>
                    <a:pt x="1320" y="1229"/>
                  </a:lnTo>
                  <a:lnTo>
                    <a:pt x="1312" y="1257"/>
                  </a:lnTo>
                  <a:lnTo>
                    <a:pt x="1302" y="1282"/>
                  </a:lnTo>
                  <a:lnTo>
                    <a:pt x="1286" y="1305"/>
                  </a:lnTo>
                  <a:lnTo>
                    <a:pt x="1268" y="1325"/>
                  </a:lnTo>
                  <a:lnTo>
                    <a:pt x="1247" y="1343"/>
                  </a:lnTo>
                  <a:lnTo>
                    <a:pt x="1262" y="1371"/>
                  </a:lnTo>
                  <a:lnTo>
                    <a:pt x="1270" y="1402"/>
                  </a:lnTo>
                  <a:lnTo>
                    <a:pt x="1273" y="1435"/>
                  </a:lnTo>
                  <a:lnTo>
                    <a:pt x="1271" y="1466"/>
                  </a:lnTo>
                  <a:lnTo>
                    <a:pt x="1263" y="1495"/>
                  </a:lnTo>
                  <a:lnTo>
                    <a:pt x="1250" y="1523"/>
                  </a:lnTo>
                  <a:lnTo>
                    <a:pt x="1233" y="1547"/>
                  </a:lnTo>
                  <a:lnTo>
                    <a:pt x="1212" y="1568"/>
                  </a:lnTo>
                  <a:lnTo>
                    <a:pt x="1188" y="1585"/>
                  </a:lnTo>
                  <a:lnTo>
                    <a:pt x="1161" y="1597"/>
                  </a:lnTo>
                  <a:lnTo>
                    <a:pt x="1131" y="1606"/>
                  </a:lnTo>
                  <a:lnTo>
                    <a:pt x="1101" y="1608"/>
                  </a:lnTo>
                  <a:lnTo>
                    <a:pt x="55" y="1608"/>
                  </a:lnTo>
                  <a:lnTo>
                    <a:pt x="37" y="1606"/>
                  </a:lnTo>
                  <a:lnTo>
                    <a:pt x="23" y="1597"/>
                  </a:lnTo>
                  <a:lnTo>
                    <a:pt x="10" y="1586"/>
                  </a:lnTo>
                  <a:lnTo>
                    <a:pt x="3" y="1570"/>
                  </a:lnTo>
                  <a:lnTo>
                    <a:pt x="0" y="1553"/>
                  </a:lnTo>
                  <a:lnTo>
                    <a:pt x="0" y="612"/>
                  </a:lnTo>
                  <a:lnTo>
                    <a:pt x="3" y="595"/>
                  </a:lnTo>
                  <a:lnTo>
                    <a:pt x="10" y="580"/>
                  </a:lnTo>
                  <a:lnTo>
                    <a:pt x="23" y="567"/>
                  </a:lnTo>
                  <a:lnTo>
                    <a:pt x="37" y="560"/>
                  </a:lnTo>
                  <a:lnTo>
                    <a:pt x="55" y="557"/>
                  </a:lnTo>
                  <a:lnTo>
                    <a:pt x="281" y="557"/>
                  </a:lnTo>
                  <a:lnTo>
                    <a:pt x="330" y="554"/>
                  </a:lnTo>
                  <a:lnTo>
                    <a:pt x="376" y="545"/>
                  </a:lnTo>
                  <a:lnTo>
                    <a:pt x="420" y="530"/>
                  </a:lnTo>
                  <a:lnTo>
                    <a:pt x="462" y="512"/>
                  </a:lnTo>
                  <a:lnTo>
                    <a:pt x="501" y="487"/>
                  </a:lnTo>
                  <a:lnTo>
                    <a:pt x="537" y="460"/>
                  </a:lnTo>
                  <a:lnTo>
                    <a:pt x="569" y="427"/>
                  </a:lnTo>
                  <a:lnTo>
                    <a:pt x="598" y="392"/>
                  </a:lnTo>
                  <a:lnTo>
                    <a:pt x="621" y="353"/>
                  </a:lnTo>
                  <a:lnTo>
                    <a:pt x="641" y="311"/>
                  </a:lnTo>
                  <a:lnTo>
                    <a:pt x="654" y="267"/>
                  </a:lnTo>
                  <a:lnTo>
                    <a:pt x="663" y="220"/>
                  </a:lnTo>
                  <a:lnTo>
                    <a:pt x="666" y="172"/>
                  </a:lnTo>
                  <a:lnTo>
                    <a:pt x="669" y="142"/>
                  </a:lnTo>
                  <a:lnTo>
                    <a:pt x="677" y="112"/>
                  </a:lnTo>
                  <a:lnTo>
                    <a:pt x="690" y="85"/>
                  </a:lnTo>
                  <a:lnTo>
                    <a:pt x="707" y="61"/>
                  </a:lnTo>
                  <a:lnTo>
                    <a:pt x="728" y="40"/>
                  </a:lnTo>
                  <a:lnTo>
                    <a:pt x="752" y="23"/>
                  </a:lnTo>
                  <a:lnTo>
                    <a:pt x="778" y="10"/>
                  </a:lnTo>
                  <a:lnTo>
                    <a:pt x="808" y="2"/>
                  </a:lnTo>
                  <a:lnTo>
                    <a:pt x="8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50" name="Straight Connector 49"/>
          <p:cNvCxnSpPr/>
          <p:nvPr/>
        </p:nvCxnSpPr>
        <p:spPr>
          <a:xfrm>
            <a:off x="2496859" y="2755783"/>
            <a:ext cx="0" cy="2995005"/>
          </a:xfrm>
          <a:prstGeom prst="line">
            <a:avLst/>
          </a:prstGeom>
          <a:ln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84592" y="4253285"/>
            <a:ext cx="3824534" cy="0"/>
          </a:xfrm>
          <a:prstGeom prst="line">
            <a:avLst/>
          </a:prstGeom>
          <a:ln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856867" y="3701227"/>
            <a:ext cx="1228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Item Name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56867" y="5730951"/>
            <a:ext cx="1228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Item Name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908227" y="3729522"/>
            <a:ext cx="1228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Item Name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908227" y="5759246"/>
            <a:ext cx="1228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Item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51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592" y="1428869"/>
            <a:ext cx="456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4592" y="850005"/>
            <a:ext cx="39571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 Diagram</a:t>
            </a:r>
            <a:endParaRPr lang="en-US" sz="4000" cap="all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4592" y="2203938"/>
            <a:ext cx="2111716" cy="3540370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375465" y="2203938"/>
            <a:ext cx="0" cy="3540370"/>
          </a:xfrm>
          <a:prstGeom prst="line">
            <a:avLst/>
          </a:prstGeom>
          <a:ln w="38100">
            <a:solidFill>
              <a:schemeClr val="bg1">
                <a:lumMod val="95000"/>
                <a:alpha val="3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696308" y="3974123"/>
            <a:ext cx="679157" cy="0"/>
          </a:xfrm>
          <a:prstGeom prst="line">
            <a:avLst/>
          </a:prstGeom>
          <a:ln w="38100">
            <a:solidFill>
              <a:schemeClr val="bg1">
                <a:lumMod val="95000"/>
                <a:alpha val="3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620868" y="2203938"/>
            <a:ext cx="2111716" cy="726831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Title Goes Here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6293729" y="2203937"/>
            <a:ext cx="2111716" cy="726831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Title Goes Here</a:t>
            </a:r>
            <a:endParaRPr lang="en-US" sz="2000" b="1" dirty="0"/>
          </a:p>
        </p:txBody>
      </p:sp>
      <p:sp>
        <p:nvSpPr>
          <p:cNvPr id="12" name="Rectangle 11"/>
          <p:cNvSpPr/>
          <p:nvPr/>
        </p:nvSpPr>
        <p:spPr>
          <a:xfrm>
            <a:off x="8966590" y="2203936"/>
            <a:ext cx="2111716" cy="726831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Title Goes Here</a:t>
            </a:r>
            <a:endParaRPr lang="en-US" sz="2000" b="1" dirty="0"/>
          </a:p>
        </p:txBody>
      </p:sp>
      <p:sp>
        <p:nvSpPr>
          <p:cNvPr id="13" name="Rectangle 12"/>
          <p:cNvSpPr/>
          <p:nvPr/>
        </p:nvSpPr>
        <p:spPr>
          <a:xfrm>
            <a:off x="3620868" y="3974124"/>
            <a:ext cx="2111716" cy="726831"/>
          </a:xfrm>
          <a:prstGeom prst="rect">
            <a:avLst/>
          </a:prstGeom>
          <a:solidFill>
            <a:schemeClr val="accent2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Title Goes Here</a:t>
            </a:r>
            <a:endParaRPr lang="en-US" sz="2000" b="1" dirty="0"/>
          </a:p>
        </p:txBody>
      </p:sp>
      <p:sp>
        <p:nvSpPr>
          <p:cNvPr id="14" name="Rectangle 13"/>
          <p:cNvSpPr/>
          <p:nvPr/>
        </p:nvSpPr>
        <p:spPr>
          <a:xfrm>
            <a:off x="6293729" y="3974123"/>
            <a:ext cx="2111716" cy="726831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Title Goes Here</a:t>
            </a:r>
            <a:endParaRPr lang="en-US" sz="2000" b="1" dirty="0"/>
          </a:p>
        </p:txBody>
      </p:sp>
      <p:sp>
        <p:nvSpPr>
          <p:cNvPr id="15" name="Rectangle 14"/>
          <p:cNvSpPr/>
          <p:nvPr/>
        </p:nvSpPr>
        <p:spPr>
          <a:xfrm>
            <a:off x="8966590" y="3974122"/>
            <a:ext cx="2111716" cy="726831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Title Goes Here</a:t>
            </a:r>
            <a:endParaRPr lang="en-US" sz="2000" b="1" dirty="0"/>
          </a:p>
        </p:txBody>
      </p:sp>
      <p:sp>
        <p:nvSpPr>
          <p:cNvPr id="16" name="Rectangle 15"/>
          <p:cNvSpPr/>
          <p:nvPr/>
        </p:nvSpPr>
        <p:spPr>
          <a:xfrm>
            <a:off x="3585699" y="2990780"/>
            <a:ext cx="2228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Enter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y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our text here.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235113" y="2990780"/>
            <a:ext cx="2228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Enter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y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our text here.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907974" y="2990779"/>
            <a:ext cx="2228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Enter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y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our text here.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585699" y="4829689"/>
            <a:ext cx="2228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Enter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y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our text here.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235113" y="4829689"/>
            <a:ext cx="2228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Enter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y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our text here.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907974" y="4829688"/>
            <a:ext cx="22289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Enter </a:t>
            </a:r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y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our text here.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88724" y="2730427"/>
            <a:ext cx="1866315" cy="2487393"/>
            <a:chOff x="688724" y="2674929"/>
            <a:chExt cx="1866315" cy="2487393"/>
          </a:xfrm>
        </p:grpSpPr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286618" y="2674929"/>
              <a:ext cx="670526" cy="797411"/>
              <a:chOff x="633" y="1654"/>
              <a:chExt cx="650" cy="773"/>
            </a:xfrm>
            <a:solidFill>
              <a:schemeClr val="bg1"/>
            </a:solidFill>
          </p:grpSpPr>
          <p:sp>
            <p:nvSpPr>
              <p:cNvPr id="26" name="Freeform 6"/>
              <p:cNvSpPr>
                <a:spLocks noEditPoints="1"/>
              </p:cNvSpPr>
              <p:nvPr/>
            </p:nvSpPr>
            <p:spPr bwMode="auto">
              <a:xfrm>
                <a:off x="633" y="1654"/>
                <a:ext cx="650" cy="773"/>
              </a:xfrm>
              <a:custGeom>
                <a:avLst/>
                <a:gdLst>
                  <a:gd name="T0" fmla="*/ 888 w 3249"/>
                  <a:gd name="T1" fmla="*/ 3661 h 3863"/>
                  <a:gd name="T2" fmla="*/ 1331 w 3249"/>
                  <a:gd name="T3" fmla="*/ 690 h 3863"/>
                  <a:gd name="T4" fmla="*/ 738 w 3249"/>
                  <a:gd name="T5" fmla="*/ 977 h 3863"/>
                  <a:gd name="T6" fmla="*/ 342 w 3249"/>
                  <a:gd name="T7" fmla="*/ 1497 h 3863"/>
                  <a:gd name="T8" fmla="*/ 226 w 3249"/>
                  <a:gd name="T9" fmla="*/ 2166 h 3863"/>
                  <a:gd name="T10" fmla="*/ 430 w 3249"/>
                  <a:gd name="T11" fmla="*/ 2802 h 3863"/>
                  <a:gd name="T12" fmla="*/ 890 w 3249"/>
                  <a:gd name="T13" fmla="*/ 3263 h 3863"/>
                  <a:gd name="T14" fmla="*/ 1524 w 3249"/>
                  <a:gd name="T15" fmla="*/ 3468 h 3863"/>
                  <a:gd name="T16" fmla="*/ 2191 w 3249"/>
                  <a:gd name="T17" fmla="*/ 3351 h 3863"/>
                  <a:gd name="T18" fmla="*/ 2710 w 3249"/>
                  <a:gd name="T19" fmla="*/ 2955 h 3863"/>
                  <a:gd name="T20" fmla="*/ 2996 w 3249"/>
                  <a:gd name="T21" fmla="*/ 2361 h 3863"/>
                  <a:gd name="T22" fmla="*/ 2972 w 3249"/>
                  <a:gd name="T23" fmla="*/ 1677 h 3863"/>
                  <a:gd name="T24" fmla="*/ 2648 w 3249"/>
                  <a:gd name="T25" fmla="*/ 1105 h 3863"/>
                  <a:gd name="T26" fmla="*/ 2104 w 3249"/>
                  <a:gd name="T27" fmla="*/ 744 h 3863"/>
                  <a:gd name="T28" fmla="*/ 2555 w 3249"/>
                  <a:gd name="T29" fmla="*/ 148 h 3863"/>
                  <a:gd name="T30" fmla="*/ 2223 w 3249"/>
                  <a:gd name="T31" fmla="*/ 291 h 3863"/>
                  <a:gd name="T32" fmla="*/ 3123 w 3249"/>
                  <a:gd name="T33" fmla="*/ 728 h 3863"/>
                  <a:gd name="T34" fmla="*/ 3018 w 3249"/>
                  <a:gd name="T35" fmla="*/ 364 h 3863"/>
                  <a:gd name="T36" fmla="*/ 2675 w 3249"/>
                  <a:gd name="T37" fmla="*/ 154 h 3863"/>
                  <a:gd name="T38" fmla="*/ 400 w 3249"/>
                  <a:gd name="T39" fmla="*/ 215 h 3863"/>
                  <a:gd name="T40" fmla="*/ 161 w 3249"/>
                  <a:gd name="T41" fmla="*/ 490 h 3863"/>
                  <a:gd name="T42" fmla="*/ 163 w 3249"/>
                  <a:gd name="T43" fmla="*/ 886 h 3863"/>
                  <a:gd name="T44" fmla="*/ 854 w 3249"/>
                  <a:gd name="T45" fmla="*/ 183 h 3863"/>
                  <a:gd name="T46" fmla="*/ 1449 w 3249"/>
                  <a:gd name="T47" fmla="*/ 139 h 3863"/>
                  <a:gd name="T48" fmla="*/ 1469 w 3249"/>
                  <a:gd name="T49" fmla="*/ 263 h 3863"/>
                  <a:gd name="T50" fmla="*/ 1828 w 3249"/>
                  <a:gd name="T51" fmla="*/ 196 h 3863"/>
                  <a:gd name="T52" fmla="*/ 1491 w 3249"/>
                  <a:gd name="T53" fmla="*/ 0 h 3863"/>
                  <a:gd name="T54" fmla="*/ 1927 w 3249"/>
                  <a:gd name="T55" fmla="*/ 97 h 3863"/>
                  <a:gd name="T56" fmla="*/ 1907 w 3249"/>
                  <a:gd name="T57" fmla="*/ 323 h 3863"/>
                  <a:gd name="T58" fmla="*/ 1687 w 3249"/>
                  <a:gd name="T59" fmla="*/ 536 h 3863"/>
                  <a:gd name="T60" fmla="*/ 2364 w 3249"/>
                  <a:gd name="T61" fmla="*/ 725 h 3863"/>
                  <a:gd name="T62" fmla="*/ 2034 w 3249"/>
                  <a:gd name="T63" fmla="*/ 336 h 3863"/>
                  <a:gd name="T64" fmla="*/ 2276 w 3249"/>
                  <a:gd name="T65" fmla="*/ 101 h 3863"/>
                  <a:gd name="T66" fmla="*/ 2682 w 3249"/>
                  <a:gd name="T67" fmla="*/ 29 h 3863"/>
                  <a:gd name="T68" fmla="*/ 3063 w 3249"/>
                  <a:gd name="T69" fmla="*/ 224 h 3863"/>
                  <a:gd name="T70" fmla="*/ 3243 w 3249"/>
                  <a:gd name="T71" fmla="*/ 601 h 3863"/>
                  <a:gd name="T72" fmla="*/ 3164 w 3249"/>
                  <a:gd name="T73" fmla="*/ 1012 h 3863"/>
                  <a:gd name="T74" fmla="*/ 3043 w 3249"/>
                  <a:gd name="T75" fmla="*/ 1082 h 3863"/>
                  <a:gd name="T76" fmla="*/ 2887 w 3249"/>
                  <a:gd name="T77" fmla="*/ 1205 h 3863"/>
                  <a:gd name="T78" fmla="*/ 3138 w 3249"/>
                  <a:gd name="T79" fmla="*/ 1856 h 3863"/>
                  <a:gd name="T80" fmla="*/ 3069 w 3249"/>
                  <a:gd name="T81" fmla="*/ 2564 h 3863"/>
                  <a:gd name="T82" fmla="*/ 2709 w 3249"/>
                  <a:gd name="T83" fmla="*/ 3142 h 3863"/>
                  <a:gd name="T84" fmla="*/ 2460 w 3249"/>
                  <a:gd name="T85" fmla="*/ 3835 h 3863"/>
                  <a:gd name="T86" fmla="*/ 2318 w 3249"/>
                  <a:gd name="T87" fmla="*/ 3822 h 3863"/>
                  <a:gd name="T88" fmla="*/ 1522 w 3249"/>
                  <a:gd name="T89" fmla="*/ 3593 h 3863"/>
                  <a:gd name="T90" fmla="*/ 897 w 3249"/>
                  <a:gd name="T91" fmla="*/ 3853 h 3863"/>
                  <a:gd name="T92" fmla="*/ 775 w 3249"/>
                  <a:gd name="T93" fmla="*/ 3816 h 3863"/>
                  <a:gd name="T94" fmla="*/ 474 w 3249"/>
                  <a:gd name="T95" fmla="*/ 3071 h 3863"/>
                  <a:gd name="T96" fmla="*/ 151 w 3249"/>
                  <a:gd name="T97" fmla="*/ 2469 h 3863"/>
                  <a:gd name="T98" fmla="*/ 129 w 3249"/>
                  <a:gd name="T99" fmla="*/ 1755 h 3863"/>
                  <a:gd name="T100" fmla="*/ 420 w 3249"/>
                  <a:gd name="T101" fmla="*/ 1126 h 3863"/>
                  <a:gd name="T102" fmla="*/ 189 w 3249"/>
                  <a:gd name="T103" fmla="*/ 1090 h 3863"/>
                  <a:gd name="T104" fmla="*/ 56 w 3249"/>
                  <a:gd name="T105" fmla="*/ 956 h 3863"/>
                  <a:gd name="T106" fmla="*/ 15 w 3249"/>
                  <a:gd name="T107" fmla="*/ 541 h 3863"/>
                  <a:gd name="T108" fmla="*/ 231 w 3249"/>
                  <a:gd name="T109" fmla="*/ 181 h 3863"/>
                  <a:gd name="T110" fmla="*/ 626 w 3249"/>
                  <a:gd name="T111" fmla="*/ 23 h 3863"/>
                  <a:gd name="T112" fmla="*/ 1026 w 3249"/>
                  <a:gd name="T113" fmla="*/ 132 h 3863"/>
                  <a:gd name="T114" fmla="*/ 1214 w 3249"/>
                  <a:gd name="T115" fmla="*/ 353 h 3863"/>
                  <a:gd name="T116" fmla="*/ 973 w 3249"/>
                  <a:gd name="T117" fmla="*/ 681 h 3863"/>
                  <a:gd name="T118" fmla="*/ 1562 w 3249"/>
                  <a:gd name="T119" fmla="*/ 393 h 3863"/>
                  <a:gd name="T120" fmla="*/ 1323 w 3249"/>
                  <a:gd name="T121" fmla="*/ 295 h 3863"/>
                  <a:gd name="T122" fmla="*/ 1341 w 3249"/>
                  <a:gd name="T123" fmla="*/ 70 h 38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249" h="3863">
                    <a:moveTo>
                      <a:pt x="2360" y="3406"/>
                    </a:moveTo>
                    <a:lnTo>
                      <a:pt x="2298" y="3439"/>
                    </a:lnTo>
                    <a:lnTo>
                      <a:pt x="2234" y="3470"/>
                    </a:lnTo>
                    <a:lnTo>
                      <a:pt x="2360" y="3661"/>
                    </a:lnTo>
                    <a:lnTo>
                      <a:pt x="2360" y="3406"/>
                    </a:lnTo>
                    <a:close/>
                    <a:moveTo>
                      <a:pt x="888" y="3406"/>
                    </a:moveTo>
                    <a:lnTo>
                      <a:pt x="888" y="3661"/>
                    </a:lnTo>
                    <a:lnTo>
                      <a:pt x="1015" y="3470"/>
                    </a:lnTo>
                    <a:lnTo>
                      <a:pt x="951" y="3439"/>
                    </a:lnTo>
                    <a:lnTo>
                      <a:pt x="888" y="3406"/>
                    </a:lnTo>
                    <a:close/>
                    <a:moveTo>
                      <a:pt x="1624" y="659"/>
                    </a:moveTo>
                    <a:lnTo>
                      <a:pt x="1524" y="663"/>
                    </a:lnTo>
                    <a:lnTo>
                      <a:pt x="1426" y="674"/>
                    </a:lnTo>
                    <a:lnTo>
                      <a:pt x="1331" y="690"/>
                    </a:lnTo>
                    <a:lnTo>
                      <a:pt x="1237" y="714"/>
                    </a:lnTo>
                    <a:lnTo>
                      <a:pt x="1146" y="744"/>
                    </a:lnTo>
                    <a:lnTo>
                      <a:pt x="1058" y="779"/>
                    </a:lnTo>
                    <a:lnTo>
                      <a:pt x="972" y="821"/>
                    </a:lnTo>
                    <a:lnTo>
                      <a:pt x="890" y="868"/>
                    </a:lnTo>
                    <a:lnTo>
                      <a:pt x="813" y="920"/>
                    </a:lnTo>
                    <a:lnTo>
                      <a:pt x="738" y="977"/>
                    </a:lnTo>
                    <a:lnTo>
                      <a:pt x="667" y="1039"/>
                    </a:lnTo>
                    <a:lnTo>
                      <a:pt x="600" y="1105"/>
                    </a:lnTo>
                    <a:lnTo>
                      <a:pt x="539" y="1176"/>
                    </a:lnTo>
                    <a:lnTo>
                      <a:pt x="482" y="1251"/>
                    </a:lnTo>
                    <a:lnTo>
                      <a:pt x="430" y="1330"/>
                    </a:lnTo>
                    <a:lnTo>
                      <a:pt x="383" y="1412"/>
                    </a:lnTo>
                    <a:lnTo>
                      <a:pt x="342" y="1497"/>
                    </a:lnTo>
                    <a:lnTo>
                      <a:pt x="306" y="1585"/>
                    </a:lnTo>
                    <a:lnTo>
                      <a:pt x="277" y="1677"/>
                    </a:lnTo>
                    <a:lnTo>
                      <a:pt x="253" y="1771"/>
                    </a:lnTo>
                    <a:lnTo>
                      <a:pt x="236" y="1867"/>
                    </a:lnTo>
                    <a:lnTo>
                      <a:pt x="226" y="1966"/>
                    </a:lnTo>
                    <a:lnTo>
                      <a:pt x="223" y="2066"/>
                    </a:lnTo>
                    <a:lnTo>
                      <a:pt x="226" y="2166"/>
                    </a:lnTo>
                    <a:lnTo>
                      <a:pt x="236" y="2264"/>
                    </a:lnTo>
                    <a:lnTo>
                      <a:pt x="253" y="2361"/>
                    </a:lnTo>
                    <a:lnTo>
                      <a:pt x="277" y="2454"/>
                    </a:lnTo>
                    <a:lnTo>
                      <a:pt x="306" y="2545"/>
                    </a:lnTo>
                    <a:lnTo>
                      <a:pt x="342" y="2634"/>
                    </a:lnTo>
                    <a:lnTo>
                      <a:pt x="383" y="2719"/>
                    </a:lnTo>
                    <a:lnTo>
                      <a:pt x="430" y="2802"/>
                    </a:lnTo>
                    <a:lnTo>
                      <a:pt x="482" y="2880"/>
                    </a:lnTo>
                    <a:lnTo>
                      <a:pt x="539" y="2955"/>
                    </a:lnTo>
                    <a:lnTo>
                      <a:pt x="600" y="3025"/>
                    </a:lnTo>
                    <a:lnTo>
                      <a:pt x="667" y="3092"/>
                    </a:lnTo>
                    <a:lnTo>
                      <a:pt x="738" y="3153"/>
                    </a:lnTo>
                    <a:lnTo>
                      <a:pt x="813" y="3211"/>
                    </a:lnTo>
                    <a:lnTo>
                      <a:pt x="890" y="3263"/>
                    </a:lnTo>
                    <a:lnTo>
                      <a:pt x="972" y="3310"/>
                    </a:lnTo>
                    <a:lnTo>
                      <a:pt x="1058" y="3351"/>
                    </a:lnTo>
                    <a:lnTo>
                      <a:pt x="1146" y="3387"/>
                    </a:lnTo>
                    <a:lnTo>
                      <a:pt x="1237" y="3417"/>
                    </a:lnTo>
                    <a:lnTo>
                      <a:pt x="1331" y="3440"/>
                    </a:lnTo>
                    <a:lnTo>
                      <a:pt x="1426" y="3458"/>
                    </a:lnTo>
                    <a:lnTo>
                      <a:pt x="1524" y="3468"/>
                    </a:lnTo>
                    <a:lnTo>
                      <a:pt x="1624" y="3472"/>
                    </a:lnTo>
                    <a:lnTo>
                      <a:pt x="1725" y="3468"/>
                    </a:lnTo>
                    <a:lnTo>
                      <a:pt x="1822" y="3458"/>
                    </a:lnTo>
                    <a:lnTo>
                      <a:pt x="1918" y="3440"/>
                    </a:lnTo>
                    <a:lnTo>
                      <a:pt x="2012" y="3417"/>
                    </a:lnTo>
                    <a:lnTo>
                      <a:pt x="2104" y="3387"/>
                    </a:lnTo>
                    <a:lnTo>
                      <a:pt x="2191" y="3351"/>
                    </a:lnTo>
                    <a:lnTo>
                      <a:pt x="2277" y="3310"/>
                    </a:lnTo>
                    <a:lnTo>
                      <a:pt x="2358" y="3263"/>
                    </a:lnTo>
                    <a:lnTo>
                      <a:pt x="2437" y="3211"/>
                    </a:lnTo>
                    <a:lnTo>
                      <a:pt x="2512" y="3153"/>
                    </a:lnTo>
                    <a:lnTo>
                      <a:pt x="2582" y="3092"/>
                    </a:lnTo>
                    <a:lnTo>
                      <a:pt x="2648" y="3025"/>
                    </a:lnTo>
                    <a:lnTo>
                      <a:pt x="2710" y="2955"/>
                    </a:lnTo>
                    <a:lnTo>
                      <a:pt x="2767" y="2880"/>
                    </a:lnTo>
                    <a:lnTo>
                      <a:pt x="2819" y="2802"/>
                    </a:lnTo>
                    <a:lnTo>
                      <a:pt x="2866" y="2719"/>
                    </a:lnTo>
                    <a:lnTo>
                      <a:pt x="2907" y="2634"/>
                    </a:lnTo>
                    <a:lnTo>
                      <a:pt x="2942" y="2545"/>
                    </a:lnTo>
                    <a:lnTo>
                      <a:pt x="2972" y="2454"/>
                    </a:lnTo>
                    <a:lnTo>
                      <a:pt x="2996" y="2361"/>
                    </a:lnTo>
                    <a:lnTo>
                      <a:pt x="3012" y="2264"/>
                    </a:lnTo>
                    <a:lnTo>
                      <a:pt x="3023" y="2166"/>
                    </a:lnTo>
                    <a:lnTo>
                      <a:pt x="3026" y="2066"/>
                    </a:lnTo>
                    <a:lnTo>
                      <a:pt x="3023" y="1966"/>
                    </a:lnTo>
                    <a:lnTo>
                      <a:pt x="3012" y="1867"/>
                    </a:lnTo>
                    <a:lnTo>
                      <a:pt x="2996" y="1771"/>
                    </a:lnTo>
                    <a:lnTo>
                      <a:pt x="2972" y="1677"/>
                    </a:lnTo>
                    <a:lnTo>
                      <a:pt x="2942" y="1585"/>
                    </a:lnTo>
                    <a:lnTo>
                      <a:pt x="2907" y="1497"/>
                    </a:lnTo>
                    <a:lnTo>
                      <a:pt x="2866" y="1412"/>
                    </a:lnTo>
                    <a:lnTo>
                      <a:pt x="2819" y="1330"/>
                    </a:lnTo>
                    <a:lnTo>
                      <a:pt x="2767" y="1251"/>
                    </a:lnTo>
                    <a:lnTo>
                      <a:pt x="2710" y="1176"/>
                    </a:lnTo>
                    <a:lnTo>
                      <a:pt x="2648" y="1105"/>
                    </a:lnTo>
                    <a:lnTo>
                      <a:pt x="2582" y="1039"/>
                    </a:lnTo>
                    <a:lnTo>
                      <a:pt x="2512" y="977"/>
                    </a:lnTo>
                    <a:lnTo>
                      <a:pt x="2437" y="920"/>
                    </a:lnTo>
                    <a:lnTo>
                      <a:pt x="2358" y="868"/>
                    </a:lnTo>
                    <a:lnTo>
                      <a:pt x="2277" y="821"/>
                    </a:lnTo>
                    <a:lnTo>
                      <a:pt x="2191" y="779"/>
                    </a:lnTo>
                    <a:lnTo>
                      <a:pt x="2104" y="744"/>
                    </a:lnTo>
                    <a:lnTo>
                      <a:pt x="2012" y="714"/>
                    </a:lnTo>
                    <a:lnTo>
                      <a:pt x="1918" y="690"/>
                    </a:lnTo>
                    <a:lnTo>
                      <a:pt x="1822" y="674"/>
                    </a:lnTo>
                    <a:lnTo>
                      <a:pt x="1725" y="663"/>
                    </a:lnTo>
                    <a:lnTo>
                      <a:pt x="1624" y="659"/>
                    </a:lnTo>
                    <a:close/>
                    <a:moveTo>
                      <a:pt x="2615" y="148"/>
                    </a:moveTo>
                    <a:lnTo>
                      <a:pt x="2555" y="148"/>
                    </a:lnTo>
                    <a:lnTo>
                      <a:pt x="2495" y="156"/>
                    </a:lnTo>
                    <a:lnTo>
                      <a:pt x="2444" y="167"/>
                    </a:lnTo>
                    <a:lnTo>
                      <a:pt x="2394" y="183"/>
                    </a:lnTo>
                    <a:lnTo>
                      <a:pt x="2349" y="204"/>
                    </a:lnTo>
                    <a:lnTo>
                      <a:pt x="2304" y="229"/>
                    </a:lnTo>
                    <a:lnTo>
                      <a:pt x="2262" y="257"/>
                    </a:lnTo>
                    <a:lnTo>
                      <a:pt x="2223" y="291"/>
                    </a:lnTo>
                    <a:lnTo>
                      <a:pt x="2187" y="328"/>
                    </a:lnTo>
                    <a:lnTo>
                      <a:pt x="2624" y="635"/>
                    </a:lnTo>
                    <a:lnTo>
                      <a:pt x="3060" y="942"/>
                    </a:lnTo>
                    <a:lnTo>
                      <a:pt x="3085" y="890"/>
                    </a:lnTo>
                    <a:lnTo>
                      <a:pt x="3104" y="836"/>
                    </a:lnTo>
                    <a:lnTo>
                      <a:pt x="3115" y="782"/>
                    </a:lnTo>
                    <a:lnTo>
                      <a:pt x="3123" y="728"/>
                    </a:lnTo>
                    <a:lnTo>
                      <a:pt x="3124" y="672"/>
                    </a:lnTo>
                    <a:lnTo>
                      <a:pt x="3120" y="617"/>
                    </a:lnTo>
                    <a:lnTo>
                      <a:pt x="3111" y="563"/>
                    </a:lnTo>
                    <a:lnTo>
                      <a:pt x="3096" y="510"/>
                    </a:lnTo>
                    <a:lnTo>
                      <a:pt x="3074" y="460"/>
                    </a:lnTo>
                    <a:lnTo>
                      <a:pt x="3049" y="410"/>
                    </a:lnTo>
                    <a:lnTo>
                      <a:pt x="3018" y="364"/>
                    </a:lnTo>
                    <a:lnTo>
                      <a:pt x="2983" y="321"/>
                    </a:lnTo>
                    <a:lnTo>
                      <a:pt x="2942" y="281"/>
                    </a:lnTo>
                    <a:lnTo>
                      <a:pt x="2896" y="244"/>
                    </a:lnTo>
                    <a:lnTo>
                      <a:pt x="2843" y="213"/>
                    </a:lnTo>
                    <a:lnTo>
                      <a:pt x="2789" y="187"/>
                    </a:lnTo>
                    <a:lnTo>
                      <a:pt x="2733" y="167"/>
                    </a:lnTo>
                    <a:lnTo>
                      <a:pt x="2675" y="154"/>
                    </a:lnTo>
                    <a:lnTo>
                      <a:pt x="2615" y="148"/>
                    </a:lnTo>
                    <a:close/>
                    <a:moveTo>
                      <a:pt x="660" y="147"/>
                    </a:moveTo>
                    <a:lnTo>
                      <a:pt x="605" y="150"/>
                    </a:lnTo>
                    <a:lnTo>
                      <a:pt x="552" y="159"/>
                    </a:lnTo>
                    <a:lnTo>
                      <a:pt x="500" y="172"/>
                    </a:lnTo>
                    <a:lnTo>
                      <a:pt x="449" y="192"/>
                    </a:lnTo>
                    <a:lnTo>
                      <a:pt x="400" y="215"/>
                    </a:lnTo>
                    <a:lnTo>
                      <a:pt x="353" y="244"/>
                    </a:lnTo>
                    <a:lnTo>
                      <a:pt x="311" y="277"/>
                    </a:lnTo>
                    <a:lnTo>
                      <a:pt x="272" y="314"/>
                    </a:lnTo>
                    <a:lnTo>
                      <a:pt x="238" y="354"/>
                    </a:lnTo>
                    <a:lnTo>
                      <a:pt x="208" y="396"/>
                    </a:lnTo>
                    <a:lnTo>
                      <a:pt x="182" y="442"/>
                    </a:lnTo>
                    <a:lnTo>
                      <a:pt x="161" y="490"/>
                    </a:lnTo>
                    <a:lnTo>
                      <a:pt x="144" y="540"/>
                    </a:lnTo>
                    <a:lnTo>
                      <a:pt x="132" y="592"/>
                    </a:lnTo>
                    <a:lnTo>
                      <a:pt x="125" y="652"/>
                    </a:lnTo>
                    <a:lnTo>
                      <a:pt x="124" y="712"/>
                    </a:lnTo>
                    <a:lnTo>
                      <a:pt x="131" y="772"/>
                    </a:lnTo>
                    <a:lnTo>
                      <a:pt x="144" y="830"/>
                    </a:lnTo>
                    <a:lnTo>
                      <a:pt x="163" y="886"/>
                    </a:lnTo>
                    <a:lnTo>
                      <a:pt x="189" y="942"/>
                    </a:lnTo>
                    <a:lnTo>
                      <a:pt x="1062" y="328"/>
                    </a:lnTo>
                    <a:lnTo>
                      <a:pt x="1026" y="291"/>
                    </a:lnTo>
                    <a:lnTo>
                      <a:pt x="987" y="257"/>
                    </a:lnTo>
                    <a:lnTo>
                      <a:pt x="945" y="229"/>
                    </a:lnTo>
                    <a:lnTo>
                      <a:pt x="901" y="204"/>
                    </a:lnTo>
                    <a:lnTo>
                      <a:pt x="854" y="183"/>
                    </a:lnTo>
                    <a:lnTo>
                      <a:pt x="804" y="167"/>
                    </a:lnTo>
                    <a:lnTo>
                      <a:pt x="754" y="156"/>
                    </a:lnTo>
                    <a:lnTo>
                      <a:pt x="707" y="149"/>
                    </a:lnTo>
                    <a:lnTo>
                      <a:pt x="660" y="147"/>
                    </a:lnTo>
                    <a:close/>
                    <a:moveTo>
                      <a:pt x="1491" y="126"/>
                    </a:moveTo>
                    <a:lnTo>
                      <a:pt x="1469" y="129"/>
                    </a:lnTo>
                    <a:lnTo>
                      <a:pt x="1449" y="139"/>
                    </a:lnTo>
                    <a:lnTo>
                      <a:pt x="1434" y="155"/>
                    </a:lnTo>
                    <a:lnTo>
                      <a:pt x="1425" y="174"/>
                    </a:lnTo>
                    <a:lnTo>
                      <a:pt x="1420" y="196"/>
                    </a:lnTo>
                    <a:lnTo>
                      <a:pt x="1425" y="219"/>
                    </a:lnTo>
                    <a:lnTo>
                      <a:pt x="1434" y="239"/>
                    </a:lnTo>
                    <a:lnTo>
                      <a:pt x="1449" y="254"/>
                    </a:lnTo>
                    <a:lnTo>
                      <a:pt x="1469" y="263"/>
                    </a:lnTo>
                    <a:lnTo>
                      <a:pt x="1491" y="267"/>
                    </a:lnTo>
                    <a:lnTo>
                      <a:pt x="1758" y="267"/>
                    </a:lnTo>
                    <a:lnTo>
                      <a:pt x="1780" y="263"/>
                    </a:lnTo>
                    <a:lnTo>
                      <a:pt x="1799" y="254"/>
                    </a:lnTo>
                    <a:lnTo>
                      <a:pt x="1815" y="239"/>
                    </a:lnTo>
                    <a:lnTo>
                      <a:pt x="1824" y="219"/>
                    </a:lnTo>
                    <a:lnTo>
                      <a:pt x="1828" y="196"/>
                    </a:lnTo>
                    <a:lnTo>
                      <a:pt x="1824" y="174"/>
                    </a:lnTo>
                    <a:lnTo>
                      <a:pt x="1815" y="155"/>
                    </a:lnTo>
                    <a:lnTo>
                      <a:pt x="1799" y="139"/>
                    </a:lnTo>
                    <a:lnTo>
                      <a:pt x="1780" y="129"/>
                    </a:lnTo>
                    <a:lnTo>
                      <a:pt x="1758" y="126"/>
                    </a:lnTo>
                    <a:lnTo>
                      <a:pt x="1491" y="126"/>
                    </a:lnTo>
                    <a:close/>
                    <a:moveTo>
                      <a:pt x="1491" y="0"/>
                    </a:moveTo>
                    <a:lnTo>
                      <a:pt x="1758" y="0"/>
                    </a:lnTo>
                    <a:lnTo>
                      <a:pt x="1793" y="3"/>
                    </a:lnTo>
                    <a:lnTo>
                      <a:pt x="1826" y="13"/>
                    </a:lnTo>
                    <a:lnTo>
                      <a:pt x="1856" y="27"/>
                    </a:lnTo>
                    <a:lnTo>
                      <a:pt x="1883" y="47"/>
                    </a:lnTo>
                    <a:lnTo>
                      <a:pt x="1907" y="70"/>
                    </a:lnTo>
                    <a:lnTo>
                      <a:pt x="1927" y="97"/>
                    </a:lnTo>
                    <a:lnTo>
                      <a:pt x="1941" y="128"/>
                    </a:lnTo>
                    <a:lnTo>
                      <a:pt x="1950" y="161"/>
                    </a:lnTo>
                    <a:lnTo>
                      <a:pt x="1953" y="196"/>
                    </a:lnTo>
                    <a:lnTo>
                      <a:pt x="1950" y="232"/>
                    </a:lnTo>
                    <a:lnTo>
                      <a:pt x="1941" y="264"/>
                    </a:lnTo>
                    <a:lnTo>
                      <a:pt x="1927" y="295"/>
                    </a:lnTo>
                    <a:lnTo>
                      <a:pt x="1907" y="323"/>
                    </a:lnTo>
                    <a:lnTo>
                      <a:pt x="1883" y="347"/>
                    </a:lnTo>
                    <a:lnTo>
                      <a:pt x="1856" y="366"/>
                    </a:lnTo>
                    <a:lnTo>
                      <a:pt x="1826" y="380"/>
                    </a:lnTo>
                    <a:lnTo>
                      <a:pt x="1793" y="389"/>
                    </a:lnTo>
                    <a:lnTo>
                      <a:pt x="1758" y="393"/>
                    </a:lnTo>
                    <a:lnTo>
                      <a:pt x="1687" y="393"/>
                    </a:lnTo>
                    <a:lnTo>
                      <a:pt x="1687" y="536"/>
                    </a:lnTo>
                    <a:lnTo>
                      <a:pt x="1790" y="543"/>
                    </a:lnTo>
                    <a:lnTo>
                      <a:pt x="1892" y="558"/>
                    </a:lnTo>
                    <a:lnTo>
                      <a:pt x="1992" y="580"/>
                    </a:lnTo>
                    <a:lnTo>
                      <a:pt x="2089" y="607"/>
                    </a:lnTo>
                    <a:lnTo>
                      <a:pt x="2183" y="641"/>
                    </a:lnTo>
                    <a:lnTo>
                      <a:pt x="2275" y="681"/>
                    </a:lnTo>
                    <a:lnTo>
                      <a:pt x="2364" y="725"/>
                    </a:lnTo>
                    <a:lnTo>
                      <a:pt x="2448" y="777"/>
                    </a:lnTo>
                    <a:lnTo>
                      <a:pt x="2501" y="701"/>
                    </a:lnTo>
                    <a:lnTo>
                      <a:pt x="2061" y="393"/>
                    </a:lnTo>
                    <a:lnTo>
                      <a:pt x="2050" y="381"/>
                    </a:lnTo>
                    <a:lnTo>
                      <a:pt x="2040" y="368"/>
                    </a:lnTo>
                    <a:lnTo>
                      <a:pt x="2036" y="353"/>
                    </a:lnTo>
                    <a:lnTo>
                      <a:pt x="2034" y="336"/>
                    </a:lnTo>
                    <a:lnTo>
                      <a:pt x="2038" y="320"/>
                    </a:lnTo>
                    <a:lnTo>
                      <a:pt x="2046" y="306"/>
                    </a:lnTo>
                    <a:lnTo>
                      <a:pt x="2085" y="255"/>
                    </a:lnTo>
                    <a:lnTo>
                      <a:pt x="2128" y="209"/>
                    </a:lnTo>
                    <a:lnTo>
                      <a:pt x="2174" y="168"/>
                    </a:lnTo>
                    <a:lnTo>
                      <a:pt x="2223" y="132"/>
                    </a:lnTo>
                    <a:lnTo>
                      <a:pt x="2276" y="101"/>
                    </a:lnTo>
                    <a:lnTo>
                      <a:pt x="2330" y="75"/>
                    </a:lnTo>
                    <a:lnTo>
                      <a:pt x="2386" y="54"/>
                    </a:lnTo>
                    <a:lnTo>
                      <a:pt x="2444" y="39"/>
                    </a:lnTo>
                    <a:lnTo>
                      <a:pt x="2502" y="28"/>
                    </a:lnTo>
                    <a:lnTo>
                      <a:pt x="2562" y="23"/>
                    </a:lnTo>
                    <a:lnTo>
                      <a:pt x="2622" y="23"/>
                    </a:lnTo>
                    <a:lnTo>
                      <a:pt x="2682" y="29"/>
                    </a:lnTo>
                    <a:lnTo>
                      <a:pt x="2741" y="41"/>
                    </a:lnTo>
                    <a:lnTo>
                      <a:pt x="2800" y="57"/>
                    </a:lnTo>
                    <a:lnTo>
                      <a:pt x="2858" y="80"/>
                    </a:lnTo>
                    <a:lnTo>
                      <a:pt x="2914" y="108"/>
                    </a:lnTo>
                    <a:lnTo>
                      <a:pt x="2968" y="142"/>
                    </a:lnTo>
                    <a:lnTo>
                      <a:pt x="3018" y="181"/>
                    </a:lnTo>
                    <a:lnTo>
                      <a:pt x="3063" y="224"/>
                    </a:lnTo>
                    <a:lnTo>
                      <a:pt x="3104" y="270"/>
                    </a:lnTo>
                    <a:lnTo>
                      <a:pt x="3140" y="321"/>
                    </a:lnTo>
                    <a:lnTo>
                      <a:pt x="3171" y="373"/>
                    </a:lnTo>
                    <a:lnTo>
                      <a:pt x="3196" y="427"/>
                    </a:lnTo>
                    <a:lnTo>
                      <a:pt x="3217" y="483"/>
                    </a:lnTo>
                    <a:lnTo>
                      <a:pt x="3233" y="541"/>
                    </a:lnTo>
                    <a:lnTo>
                      <a:pt x="3243" y="601"/>
                    </a:lnTo>
                    <a:lnTo>
                      <a:pt x="3249" y="659"/>
                    </a:lnTo>
                    <a:lnTo>
                      <a:pt x="3248" y="721"/>
                    </a:lnTo>
                    <a:lnTo>
                      <a:pt x="3242" y="781"/>
                    </a:lnTo>
                    <a:lnTo>
                      <a:pt x="3232" y="839"/>
                    </a:lnTo>
                    <a:lnTo>
                      <a:pt x="3214" y="898"/>
                    </a:lnTo>
                    <a:lnTo>
                      <a:pt x="3192" y="956"/>
                    </a:lnTo>
                    <a:lnTo>
                      <a:pt x="3164" y="1012"/>
                    </a:lnTo>
                    <a:lnTo>
                      <a:pt x="3130" y="1066"/>
                    </a:lnTo>
                    <a:lnTo>
                      <a:pt x="3119" y="1078"/>
                    </a:lnTo>
                    <a:lnTo>
                      <a:pt x="3107" y="1086"/>
                    </a:lnTo>
                    <a:lnTo>
                      <a:pt x="3093" y="1091"/>
                    </a:lnTo>
                    <a:lnTo>
                      <a:pt x="3078" y="1093"/>
                    </a:lnTo>
                    <a:lnTo>
                      <a:pt x="3060" y="1090"/>
                    </a:lnTo>
                    <a:lnTo>
                      <a:pt x="3043" y="1082"/>
                    </a:lnTo>
                    <a:lnTo>
                      <a:pt x="2603" y="772"/>
                    </a:lnTo>
                    <a:lnTo>
                      <a:pt x="2550" y="849"/>
                    </a:lnTo>
                    <a:lnTo>
                      <a:pt x="2627" y="911"/>
                    </a:lnTo>
                    <a:lnTo>
                      <a:pt x="2698" y="978"/>
                    </a:lnTo>
                    <a:lnTo>
                      <a:pt x="2766" y="1050"/>
                    </a:lnTo>
                    <a:lnTo>
                      <a:pt x="2829" y="1126"/>
                    </a:lnTo>
                    <a:lnTo>
                      <a:pt x="2887" y="1205"/>
                    </a:lnTo>
                    <a:lnTo>
                      <a:pt x="2940" y="1290"/>
                    </a:lnTo>
                    <a:lnTo>
                      <a:pt x="2988" y="1377"/>
                    </a:lnTo>
                    <a:lnTo>
                      <a:pt x="3030" y="1467"/>
                    </a:lnTo>
                    <a:lnTo>
                      <a:pt x="3066" y="1560"/>
                    </a:lnTo>
                    <a:lnTo>
                      <a:pt x="3096" y="1657"/>
                    </a:lnTo>
                    <a:lnTo>
                      <a:pt x="3120" y="1755"/>
                    </a:lnTo>
                    <a:lnTo>
                      <a:pt x="3138" y="1856"/>
                    </a:lnTo>
                    <a:lnTo>
                      <a:pt x="3148" y="1960"/>
                    </a:lnTo>
                    <a:lnTo>
                      <a:pt x="3152" y="2066"/>
                    </a:lnTo>
                    <a:lnTo>
                      <a:pt x="3148" y="2169"/>
                    </a:lnTo>
                    <a:lnTo>
                      <a:pt x="3138" y="2271"/>
                    </a:lnTo>
                    <a:lnTo>
                      <a:pt x="3120" y="2371"/>
                    </a:lnTo>
                    <a:lnTo>
                      <a:pt x="3098" y="2469"/>
                    </a:lnTo>
                    <a:lnTo>
                      <a:pt x="3069" y="2564"/>
                    </a:lnTo>
                    <a:lnTo>
                      <a:pt x="3032" y="2657"/>
                    </a:lnTo>
                    <a:lnTo>
                      <a:pt x="2991" y="2746"/>
                    </a:lnTo>
                    <a:lnTo>
                      <a:pt x="2945" y="2833"/>
                    </a:lnTo>
                    <a:lnTo>
                      <a:pt x="2894" y="2916"/>
                    </a:lnTo>
                    <a:lnTo>
                      <a:pt x="2836" y="2996"/>
                    </a:lnTo>
                    <a:lnTo>
                      <a:pt x="2775" y="3071"/>
                    </a:lnTo>
                    <a:lnTo>
                      <a:pt x="2709" y="3142"/>
                    </a:lnTo>
                    <a:lnTo>
                      <a:pt x="2638" y="3209"/>
                    </a:lnTo>
                    <a:lnTo>
                      <a:pt x="2564" y="3271"/>
                    </a:lnTo>
                    <a:lnTo>
                      <a:pt x="2486" y="3330"/>
                    </a:lnTo>
                    <a:lnTo>
                      <a:pt x="2486" y="3772"/>
                    </a:lnTo>
                    <a:lnTo>
                      <a:pt x="2482" y="3795"/>
                    </a:lnTo>
                    <a:lnTo>
                      <a:pt x="2474" y="3816"/>
                    </a:lnTo>
                    <a:lnTo>
                      <a:pt x="2460" y="3835"/>
                    </a:lnTo>
                    <a:lnTo>
                      <a:pt x="2442" y="3849"/>
                    </a:lnTo>
                    <a:lnTo>
                      <a:pt x="2421" y="3860"/>
                    </a:lnTo>
                    <a:lnTo>
                      <a:pt x="2394" y="3863"/>
                    </a:lnTo>
                    <a:lnTo>
                      <a:pt x="2372" y="3861"/>
                    </a:lnTo>
                    <a:lnTo>
                      <a:pt x="2351" y="3853"/>
                    </a:lnTo>
                    <a:lnTo>
                      <a:pt x="2333" y="3840"/>
                    </a:lnTo>
                    <a:lnTo>
                      <a:pt x="2318" y="3822"/>
                    </a:lnTo>
                    <a:lnTo>
                      <a:pt x="2114" y="3515"/>
                    </a:lnTo>
                    <a:lnTo>
                      <a:pt x="2020" y="3545"/>
                    </a:lnTo>
                    <a:lnTo>
                      <a:pt x="1924" y="3567"/>
                    </a:lnTo>
                    <a:lnTo>
                      <a:pt x="1827" y="3584"/>
                    </a:lnTo>
                    <a:lnTo>
                      <a:pt x="1726" y="3593"/>
                    </a:lnTo>
                    <a:lnTo>
                      <a:pt x="1624" y="3597"/>
                    </a:lnTo>
                    <a:lnTo>
                      <a:pt x="1522" y="3593"/>
                    </a:lnTo>
                    <a:lnTo>
                      <a:pt x="1422" y="3584"/>
                    </a:lnTo>
                    <a:lnTo>
                      <a:pt x="1324" y="3567"/>
                    </a:lnTo>
                    <a:lnTo>
                      <a:pt x="1228" y="3545"/>
                    </a:lnTo>
                    <a:lnTo>
                      <a:pt x="1135" y="3515"/>
                    </a:lnTo>
                    <a:lnTo>
                      <a:pt x="931" y="3822"/>
                    </a:lnTo>
                    <a:lnTo>
                      <a:pt x="916" y="3840"/>
                    </a:lnTo>
                    <a:lnTo>
                      <a:pt x="897" y="3853"/>
                    </a:lnTo>
                    <a:lnTo>
                      <a:pt x="877" y="3861"/>
                    </a:lnTo>
                    <a:lnTo>
                      <a:pt x="855" y="3863"/>
                    </a:lnTo>
                    <a:lnTo>
                      <a:pt x="842" y="3862"/>
                    </a:lnTo>
                    <a:lnTo>
                      <a:pt x="828" y="3860"/>
                    </a:lnTo>
                    <a:lnTo>
                      <a:pt x="807" y="3849"/>
                    </a:lnTo>
                    <a:lnTo>
                      <a:pt x="788" y="3835"/>
                    </a:lnTo>
                    <a:lnTo>
                      <a:pt x="775" y="3816"/>
                    </a:lnTo>
                    <a:lnTo>
                      <a:pt x="766" y="3795"/>
                    </a:lnTo>
                    <a:lnTo>
                      <a:pt x="763" y="3772"/>
                    </a:lnTo>
                    <a:lnTo>
                      <a:pt x="763" y="3330"/>
                    </a:lnTo>
                    <a:lnTo>
                      <a:pt x="685" y="3271"/>
                    </a:lnTo>
                    <a:lnTo>
                      <a:pt x="610" y="3209"/>
                    </a:lnTo>
                    <a:lnTo>
                      <a:pt x="539" y="3142"/>
                    </a:lnTo>
                    <a:lnTo>
                      <a:pt x="474" y="3071"/>
                    </a:lnTo>
                    <a:lnTo>
                      <a:pt x="412" y="2996"/>
                    </a:lnTo>
                    <a:lnTo>
                      <a:pt x="355" y="2916"/>
                    </a:lnTo>
                    <a:lnTo>
                      <a:pt x="304" y="2833"/>
                    </a:lnTo>
                    <a:lnTo>
                      <a:pt x="257" y="2746"/>
                    </a:lnTo>
                    <a:lnTo>
                      <a:pt x="216" y="2657"/>
                    </a:lnTo>
                    <a:lnTo>
                      <a:pt x="181" y="2564"/>
                    </a:lnTo>
                    <a:lnTo>
                      <a:pt x="151" y="2469"/>
                    </a:lnTo>
                    <a:lnTo>
                      <a:pt x="128" y="2371"/>
                    </a:lnTo>
                    <a:lnTo>
                      <a:pt x="111" y="2271"/>
                    </a:lnTo>
                    <a:lnTo>
                      <a:pt x="101" y="2169"/>
                    </a:lnTo>
                    <a:lnTo>
                      <a:pt x="97" y="2066"/>
                    </a:lnTo>
                    <a:lnTo>
                      <a:pt x="101" y="1960"/>
                    </a:lnTo>
                    <a:lnTo>
                      <a:pt x="111" y="1856"/>
                    </a:lnTo>
                    <a:lnTo>
                      <a:pt x="129" y="1755"/>
                    </a:lnTo>
                    <a:lnTo>
                      <a:pt x="152" y="1657"/>
                    </a:lnTo>
                    <a:lnTo>
                      <a:pt x="183" y="1560"/>
                    </a:lnTo>
                    <a:lnTo>
                      <a:pt x="219" y="1467"/>
                    </a:lnTo>
                    <a:lnTo>
                      <a:pt x="261" y="1377"/>
                    </a:lnTo>
                    <a:lnTo>
                      <a:pt x="308" y="1290"/>
                    </a:lnTo>
                    <a:lnTo>
                      <a:pt x="361" y="1205"/>
                    </a:lnTo>
                    <a:lnTo>
                      <a:pt x="420" y="1126"/>
                    </a:lnTo>
                    <a:lnTo>
                      <a:pt x="483" y="1050"/>
                    </a:lnTo>
                    <a:lnTo>
                      <a:pt x="550" y="978"/>
                    </a:lnTo>
                    <a:lnTo>
                      <a:pt x="623" y="911"/>
                    </a:lnTo>
                    <a:lnTo>
                      <a:pt x="699" y="849"/>
                    </a:lnTo>
                    <a:lnTo>
                      <a:pt x="646" y="772"/>
                    </a:lnTo>
                    <a:lnTo>
                      <a:pt x="206" y="1082"/>
                    </a:lnTo>
                    <a:lnTo>
                      <a:pt x="189" y="1090"/>
                    </a:lnTo>
                    <a:lnTo>
                      <a:pt x="170" y="1093"/>
                    </a:lnTo>
                    <a:lnTo>
                      <a:pt x="156" y="1091"/>
                    </a:lnTo>
                    <a:lnTo>
                      <a:pt x="142" y="1086"/>
                    </a:lnTo>
                    <a:lnTo>
                      <a:pt x="129" y="1078"/>
                    </a:lnTo>
                    <a:lnTo>
                      <a:pt x="120" y="1066"/>
                    </a:lnTo>
                    <a:lnTo>
                      <a:pt x="86" y="1012"/>
                    </a:lnTo>
                    <a:lnTo>
                      <a:pt x="56" y="956"/>
                    </a:lnTo>
                    <a:lnTo>
                      <a:pt x="34" y="898"/>
                    </a:lnTo>
                    <a:lnTo>
                      <a:pt x="18" y="839"/>
                    </a:lnTo>
                    <a:lnTo>
                      <a:pt x="6" y="781"/>
                    </a:lnTo>
                    <a:lnTo>
                      <a:pt x="0" y="721"/>
                    </a:lnTo>
                    <a:lnTo>
                      <a:pt x="0" y="659"/>
                    </a:lnTo>
                    <a:lnTo>
                      <a:pt x="5" y="601"/>
                    </a:lnTo>
                    <a:lnTo>
                      <a:pt x="15" y="541"/>
                    </a:lnTo>
                    <a:lnTo>
                      <a:pt x="32" y="483"/>
                    </a:lnTo>
                    <a:lnTo>
                      <a:pt x="52" y="427"/>
                    </a:lnTo>
                    <a:lnTo>
                      <a:pt x="77" y="373"/>
                    </a:lnTo>
                    <a:lnTo>
                      <a:pt x="109" y="321"/>
                    </a:lnTo>
                    <a:lnTo>
                      <a:pt x="144" y="270"/>
                    </a:lnTo>
                    <a:lnTo>
                      <a:pt x="185" y="224"/>
                    </a:lnTo>
                    <a:lnTo>
                      <a:pt x="231" y="181"/>
                    </a:lnTo>
                    <a:lnTo>
                      <a:pt x="281" y="142"/>
                    </a:lnTo>
                    <a:lnTo>
                      <a:pt x="335" y="108"/>
                    </a:lnTo>
                    <a:lnTo>
                      <a:pt x="392" y="80"/>
                    </a:lnTo>
                    <a:lnTo>
                      <a:pt x="449" y="57"/>
                    </a:lnTo>
                    <a:lnTo>
                      <a:pt x="508" y="41"/>
                    </a:lnTo>
                    <a:lnTo>
                      <a:pt x="566" y="29"/>
                    </a:lnTo>
                    <a:lnTo>
                      <a:pt x="626" y="23"/>
                    </a:lnTo>
                    <a:lnTo>
                      <a:pt x="687" y="23"/>
                    </a:lnTo>
                    <a:lnTo>
                      <a:pt x="746" y="28"/>
                    </a:lnTo>
                    <a:lnTo>
                      <a:pt x="806" y="39"/>
                    </a:lnTo>
                    <a:lnTo>
                      <a:pt x="863" y="54"/>
                    </a:lnTo>
                    <a:lnTo>
                      <a:pt x="919" y="75"/>
                    </a:lnTo>
                    <a:lnTo>
                      <a:pt x="973" y="101"/>
                    </a:lnTo>
                    <a:lnTo>
                      <a:pt x="1026" y="132"/>
                    </a:lnTo>
                    <a:lnTo>
                      <a:pt x="1075" y="168"/>
                    </a:lnTo>
                    <a:lnTo>
                      <a:pt x="1121" y="209"/>
                    </a:lnTo>
                    <a:lnTo>
                      <a:pt x="1164" y="255"/>
                    </a:lnTo>
                    <a:lnTo>
                      <a:pt x="1203" y="306"/>
                    </a:lnTo>
                    <a:lnTo>
                      <a:pt x="1210" y="320"/>
                    </a:lnTo>
                    <a:lnTo>
                      <a:pt x="1214" y="336"/>
                    </a:lnTo>
                    <a:lnTo>
                      <a:pt x="1214" y="353"/>
                    </a:lnTo>
                    <a:lnTo>
                      <a:pt x="1208" y="368"/>
                    </a:lnTo>
                    <a:lnTo>
                      <a:pt x="1200" y="381"/>
                    </a:lnTo>
                    <a:lnTo>
                      <a:pt x="1188" y="393"/>
                    </a:lnTo>
                    <a:lnTo>
                      <a:pt x="748" y="701"/>
                    </a:lnTo>
                    <a:lnTo>
                      <a:pt x="801" y="777"/>
                    </a:lnTo>
                    <a:lnTo>
                      <a:pt x="885" y="725"/>
                    </a:lnTo>
                    <a:lnTo>
                      <a:pt x="973" y="681"/>
                    </a:lnTo>
                    <a:lnTo>
                      <a:pt x="1065" y="641"/>
                    </a:lnTo>
                    <a:lnTo>
                      <a:pt x="1160" y="607"/>
                    </a:lnTo>
                    <a:lnTo>
                      <a:pt x="1257" y="580"/>
                    </a:lnTo>
                    <a:lnTo>
                      <a:pt x="1357" y="558"/>
                    </a:lnTo>
                    <a:lnTo>
                      <a:pt x="1459" y="543"/>
                    </a:lnTo>
                    <a:lnTo>
                      <a:pt x="1562" y="536"/>
                    </a:lnTo>
                    <a:lnTo>
                      <a:pt x="1562" y="393"/>
                    </a:lnTo>
                    <a:lnTo>
                      <a:pt x="1491" y="393"/>
                    </a:lnTo>
                    <a:lnTo>
                      <a:pt x="1456" y="389"/>
                    </a:lnTo>
                    <a:lnTo>
                      <a:pt x="1423" y="380"/>
                    </a:lnTo>
                    <a:lnTo>
                      <a:pt x="1393" y="366"/>
                    </a:lnTo>
                    <a:lnTo>
                      <a:pt x="1365" y="347"/>
                    </a:lnTo>
                    <a:lnTo>
                      <a:pt x="1341" y="323"/>
                    </a:lnTo>
                    <a:lnTo>
                      <a:pt x="1323" y="295"/>
                    </a:lnTo>
                    <a:lnTo>
                      <a:pt x="1307" y="264"/>
                    </a:lnTo>
                    <a:lnTo>
                      <a:pt x="1299" y="232"/>
                    </a:lnTo>
                    <a:lnTo>
                      <a:pt x="1296" y="196"/>
                    </a:lnTo>
                    <a:lnTo>
                      <a:pt x="1299" y="161"/>
                    </a:lnTo>
                    <a:lnTo>
                      <a:pt x="1307" y="128"/>
                    </a:lnTo>
                    <a:lnTo>
                      <a:pt x="1323" y="97"/>
                    </a:lnTo>
                    <a:lnTo>
                      <a:pt x="1341" y="70"/>
                    </a:lnTo>
                    <a:lnTo>
                      <a:pt x="1365" y="47"/>
                    </a:lnTo>
                    <a:lnTo>
                      <a:pt x="1393" y="27"/>
                    </a:lnTo>
                    <a:lnTo>
                      <a:pt x="1423" y="13"/>
                    </a:lnTo>
                    <a:lnTo>
                      <a:pt x="1456" y="3"/>
                    </a:lnTo>
                    <a:lnTo>
                      <a:pt x="149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7"/>
              <p:cNvSpPr>
                <a:spLocks noEditPoints="1"/>
              </p:cNvSpPr>
              <p:nvPr/>
            </p:nvSpPr>
            <p:spPr bwMode="auto">
              <a:xfrm>
                <a:off x="706" y="1815"/>
                <a:ext cx="504" cy="505"/>
              </a:xfrm>
              <a:custGeom>
                <a:avLst/>
                <a:gdLst>
                  <a:gd name="T0" fmla="*/ 818 w 2523"/>
                  <a:gd name="T1" fmla="*/ 215 h 2528"/>
                  <a:gd name="T2" fmla="*/ 817 w 2523"/>
                  <a:gd name="T3" fmla="*/ 428 h 2528"/>
                  <a:gd name="T4" fmla="*/ 731 w 2523"/>
                  <a:gd name="T5" fmla="*/ 451 h 2528"/>
                  <a:gd name="T6" fmla="*/ 459 w 2523"/>
                  <a:gd name="T7" fmla="*/ 458 h 2528"/>
                  <a:gd name="T8" fmla="*/ 451 w 2523"/>
                  <a:gd name="T9" fmla="*/ 732 h 2528"/>
                  <a:gd name="T10" fmla="*/ 427 w 2523"/>
                  <a:gd name="T11" fmla="*/ 817 h 2528"/>
                  <a:gd name="T12" fmla="*/ 216 w 2523"/>
                  <a:gd name="T13" fmla="*/ 819 h 2528"/>
                  <a:gd name="T14" fmla="*/ 263 w 2523"/>
                  <a:gd name="T15" fmla="*/ 1201 h 2528"/>
                  <a:gd name="T16" fmla="*/ 322 w 2523"/>
                  <a:gd name="T17" fmla="*/ 1284 h 2528"/>
                  <a:gd name="T18" fmla="*/ 134 w 2523"/>
                  <a:gd name="T19" fmla="*/ 1406 h 2528"/>
                  <a:gd name="T20" fmla="*/ 365 w 2523"/>
                  <a:gd name="T21" fmla="*/ 1710 h 2528"/>
                  <a:gd name="T22" fmla="*/ 451 w 2523"/>
                  <a:gd name="T23" fmla="*/ 1733 h 2528"/>
                  <a:gd name="T24" fmla="*/ 427 w 2523"/>
                  <a:gd name="T25" fmla="*/ 1819 h 2528"/>
                  <a:gd name="T26" fmla="*/ 576 w 2523"/>
                  <a:gd name="T27" fmla="*/ 2171 h 2528"/>
                  <a:gd name="T28" fmla="*/ 761 w 2523"/>
                  <a:gd name="T29" fmla="*/ 2068 h 2528"/>
                  <a:gd name="T30" fmla="*/ 825 w 2523"/>
                  <a:gd name="T31" fmla="*/ 2130 h 2528"/>
                  <a:gd name="T32" fmla="*/ 964 w 2523"/>
                  <a:gd name="T33" fmla="*/ 2363 h 2528"/>
                  <a:gd name="T34" fmla="*/ 1211 w 2523"/>
                  <a:gd name="T35" fmla="*/ 2228 h 2528"/>
                  <a:gd name="T36" fmla="*/ 1311 w 2523"/>
                  <a:gd name="T37" fmla="*/ 2228 h 2528"/>
                  <a:gd name="T38" fmla="*/ 1559 w 2523"/>
                  <a:gd name="T39" fmla="*/ 2363 h 2528"/>
                  <a:gd name="T40" fmla="*/ 1698 w 2523"/>
                  <a:gd name="T41" fmla="*/ 2130 h 2528"/>
                  <a:gd name="T42" fmla="*/ 1760 w 2523"/>
                  <a:gd name="T43" fmla="*/ 2068 h 2528"/>
                  <a:gd name="T44" fmla="*/ 1947 w 2523"/>
                  <a:gd name="T45" fmla="*/ 2171 h 2528"/>
                  <a:gd name="T46" fmla="*/ 2095 w 2523"/>
                  <a:gd name="T47" fmla="*/ 1819 h 2528"/>
                  <a:gd name="T48" fmla="*/ 2072 w 2523"/>
                  <a:gd name="T49" fmla="*/ 1733 h 2528"/>
                  <a:gd name="T50" fmla="*/ 2157 w 2523"/>
                  <a:gd name="T51" fmla="*/ 1710 h 2528"/>
                  <a:gd name="T52" fmla="*/ 2388 w 2523"/>
                  <a:gd name="T53" fmla="*/ 1406 h 2528"/>
                  <a:gd name="T54" fmla="*/ 2200 w 2523"/>
                  <a:gd name="T55" fmla="*/ 1284 h 2528"/>
                  <a:gd name="T56" fmla="*/ 2260 w 2523"/>
                  <a:gd name="T57" fmla="*/ 1201 h 2528"/>
                  <a:gd name="T58" fmla="*/ 2307 w 2523"/>
                  <a:gd name="T59" fmla="*/ 819 h 2528"/>
                  <a:gd name="T60" fmla="*/ 2096 w 2523"/>
                  <a:gd name="T61" fmla="*/ 817 h 2528"/>
                  <a:gd name="T62" fmla="*/ 2072 w 2523"/>
                  <a:gd name="T63" fmla="*/ 732 h 2528"/>
                  <a:gd name="T64" fmla="*/ 2064 w 2523"/>
                  <a:gd name="T65" fmla="*/ 458 h 2528"/>
                  <a:gd name="T66" fmla="*/ 1791 w 2523"/>
                  <a:gd name="T67" fmla="*/ 451 h 2528"/>
                  <a:gd name="T68" fmla="*/ 1707 w 2523"/>
                  <a:gd name="T69" fmla="*/ 428 h 2528"/>
                  <a:gd name="T70" fmla="*/ 1704 w 2523"/>
                  <a:gd name="T71" fmla="*/ 215 h 2528"/>
                  <a:gd name="T72" fmla="*/ 1324 w 2523"/>
                  <a:gd name="T73" fmla="*/ 262 h 2528"/>
                  <a:gd name="T74" fmla="*/ 1242 w 2523"/>
                  <a:gd name="T75" fmla="*/ 322 h 2528"/>
                  <a:gd name="T76" fmla="*/ 1261 w 2523"/>
                  <a:gd name="T77" fmla="*/ 0 h 2528"/>
                  <a:gd name="T78" fmla="*/ 1792 w 2523"/>
                  <a:gd name="T79" fmla="*/ 117 h 2528"/>
                  <a:gd name="T80" fmla="*/ 2212 w 2523"/>
                  <a:gd name="T81" fmla="*/ 435 h 2528"/>
                  <a:gd name="T82" fmla="*/ 2469 w 2523"/>
                  <a:gd name="T83" fmla="*/ 899 h 2528"/>
                  <a:gd name="T84" fmla="*/ 2509 w 2523"/>
                  <a:gd name="T85" fmla="*/ 1449 h 2528"/>
                  <a:gd name="T86" fmla="*/ 2319 w 2523"/>
                  <a:gd name="T87" fmla="*/ 1952 h 2528"/>
                  <a:gd name="T88" fmla="*/ 1947 w 2523"/>
                  <a:gd name="T89" fmla="*/ 2324 h 2528"/>
                  <a:gd name="T90" fmla="*/ 1447 w 2523"/>
                  <a:gd name="T91" fmla="*/ 2514 h 2528"/>
                  <a:gd name="T92" fmla="*/ 897 w 2523"/>
                  <a:gd name="T93" fmla="*/ 2474 h 2528"/>
                  <a:gd name="T94" fmla="*/ 434 w 2523"/>
                  <a:gd name="T95" fmla="*/ 2217 h 2528"/>
                  <a:gd name="T96" fmla="*/ 118 w 2523"/>
                  <a:gd name="T97" fmla="*/ 1796 h 2528"/>
                  <a:gd name="T98" fmla="*/ 0 w 2523"/>
                  <a:gd name="T99" fmla="*/ 1264 h 2528"/>
                  <a:gd name="T100" fmla="*/ 118 w 2523"/>
                  <a:gd name="T101" fmla="*/ 731 h 2528"/>
                  <a:gd name="T102" fmla="*/ 434 w 2523"/>
                  <a:gd name="T103" fmla="*/ 310 h 2528"/>
                  <a:gd name="T104" fmla="*/ 897 w 2523"/>
                  <a:gd name="T105" fmla="*/ 53 h 2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523" h="2528">
                    <a:moveTo>
                      <a:pt x="1199" y="127"/>
                    </a:moveTo>
                    <a:lnTo>
                      <a:pt x="1119" y="134"/>
                    </a:lnTo>
                    <a:lnTo>
                      <a:pt x="1041" y="146"/>
                    </a:lnTo>
                    <a:lnTo>
                      <a:pt x="964" y="164"/>
                    </a:lnTo>
                    <a:lnTo>
                      <a:pt x="890" y="187"/>
                    </a:lnTo>
                    <a:lnTo>
                      <a:pt x="818" y="215"/>
                    </a:lnTo>
                    <a:lnTo>
                      <a:pt x="749" y="248"/>
                    </a:lnTo>
                    <a:lnTo>
                      <a:pt x="817" y="365"/>
                    </a:lnTo>
                    <a:lnTo>
                      <a:pt x="822" y="381"/>
                    </a:lnTo>
                    <a:lnTo>
                      <a:pt x="825" y="397"/>
                    </a:lnTo>
                    <a:lnTo>
                      <a:pt x="822" y="412"/>
                    </a:lnTo>
                    <a:lnTo>
                      <a:pt x="817" y="428"/>
                    </a:lnTo>
                    <a:lnTo>
                      <a:pt x="806" y="441"/>
                    </a:lnTo>
                    <a:lnTo>
                      <a:pt x="793" y="450"/>
                    </a:lnTo>
                    <a:lnTo>
                      <a:pt x="778" y="457"/>
                    </a:lnTo>
                    <a:lnTo>
                      <a:pt x="763" y="459"/>
                    </a:lnTo>
                    <a:lnTo>
                      <a:pt x="746" y="457"/>
                    </a:lnTo>
                    <a:lnTo>
                      <a:pt x="731" y="451"/>
                    </a:lnTo>
                    <a:lnTo>
                      <a:pt x="718" y="441"/>
                    </a:lnTo>
                    <a:lnTo>
                      <a:pt x="708" y="428"/>
                    </a:lnTo>
                    <a:lnTo>
                      <a:pt x="641" y="310"/>
                    </a:lnTo>
                    <a:lnTo>
                      <a:pt x="576" y="356"/>
                    </a:lnTo>
                    <a:lnTo>
                      <a:pt x="515" y="405"/>
                    </a:lnTo>
                    <a:lnTo>
                      <a:pt x="459" y="458"/>
                    </a:lnTo>
                    <a:lnTo>
                      <a:pt x="405" y="516"/>
                    </a:lnTo>
                    <a:lnTo>
                      <a:pt x="356" y="577"/>
                    </a:lnTo>
                    <a:lnTo>
                      <a:pt x="311" y="641"/>
                    </a:lnTo>
                    <a:lnTo>
                      <a:pt x="427" y="709"/>
                    </a:lnTo>
                    <a:lnTo>
                      <a:pt x="441" y="719"/>
                    </a:lnTo>
                    <a:lnTo>
                      <a:pt x="451" y="732"/>
                    </a:lnTo>
                    <a:lnTo>
                      <a:pt x="457" y="746"/>
                    </a:lnTo>
                    <a:lnTo>
                      <a:pt x="459" y="763"/>
                    </a:lnTo>
                    <a:lnTo>
                      <a:pt x="457" y="778"/>
                    </a:lnTo>
                    <a:lnTo>
                      <a:pt x="451" y="795"/>
                    </a:lnTo>
                    <a:lnTo>
                      <a:pt x="440" y="807"/>
                    </a:lnTo>
                    <a:lnTo>
                      <a:pt x="427" y="817"/>
                    </a:lnTo>
                    <a:lnTo>
                      <a:pt x="412" y="823"/>
                    </a:lnTo>
                    <a:lnTo>
                      <a:pt x="397" y="825"/>
                    </a:lnTo>
                    <a:lnTo>
                      <a:pt x="380" y="823"/>
                    </a:lnTo>
                    <a:lnTo>
                      <a:pt x="365" y="817"/>
                    </a:lnTo>
                    <a:lnTo>
                      <a:pt x="248" y="749"/>
                    </a:lnTo>
                    <a:lnTo>
                      <a:pt x="216" y="819"/>
                    </a:lnTo>
                    <a:lnTo>
                      <a:pt x="188" y="891"/>
                    </a:lnTo>
                    <a:lnTo>
                      <a:pt x="165" y="966"/>
                    </a:lnTo>
                    <a:lnTo>
                      <a:pt x="147" y="1043"/>
                    </a:lnTo>
                    <a:lnTo>
                      <a:pt x="134" y="1120"/>
                    </a:lnTo>
                    <a:lnTo>
                      <a:pt x="127" y="1201"/>
                    </a:lnTo>
                    <a:lnTo>
                      <a:pt x="263" y="1201"/>
                    </a:lnTo>
                    <a:lnTo>
                      <a:pt x="283" y="1204"/>
                    </a:lnTo>
                    <a:lnTo>
                      <a:pt x="299" y="1213"/>
                    </a:lnTo>
                    <a:lnTo>
                      <a:pt x="314" y="1226"/>
                    </a:lnTo>
                    <a:lnTo>
                      <a:pt x="322" y="1244"/>
                    </a:lnTo>
                    <a:lnTo>
                      <a:pt x="325" y="1264"/>
                    </a:lnTo>
                    <a:lnTo>
                      <a:pt x="322" y="1284"/>
                    </a:lnTo>
                    <a:lnTo>
                      <a:pt x="314" y="1300"/>
                    </a:lnTo>
                    <a:lnTo>
                      <a:pt x="299" y="1314"/>
                    </a:lnTo>
                    <a:lnTo>
                      <a:pt x="283" y="1322"/>
                    </a:lnTo>
                    <a:lnTo>
                      <a:pt x="263" y="1326"/>
                    </a:lnTo>
                    <a:lnTo>
                      <a:pt x="127" y="1326"/>
                    </a:lnTo>
                    <a:lnTo>
                      <a:pt x="134" y="1406"/>
                    </a:lnTo>
                    <a:lnTo>
                      <a:pt x="147" y="1485"/>
                    </a:lnTo>
                    <a:lnTo>
                      <a:pt x="165" y="1561"/>
                    </a:lnTo>
                    <a:lnTo>
                      <a:pt x="188" y="1635"/>
                    </a:lnTo>
                    <a:lnTo>
                      <a:pt x="216" y="1708"/>
                    </a:lnTo>
                    <a:lnTo>
                      <a:pt x="248" y="1777"/>
                    </a:lnTo>
                    <a:lnTo>
                      <a:pt x="365" y="1710"/>
                    </a:lnTo>
                    <a:lnTo>
                      <a:pt x="380" y="1703"/>
                    </a:lnTo>
                    <a:lnTo>
                      <a:pt x="397" y="1701"/>
                    </a:lnTo>
                    <a:lnTo>
                      <a:pt x="413" y="1703"/>
                    </a:lnTo>
                    <a:lnTo>
                      <a:pt x="427" y="1709"/>
                    </a:lnTo>
                    <a:lnTo>
                      <a:pt x="440" y="1720"/>
                    </a:lnTo>
                    <a:lnTo>
                      <a:pt x="451" y="1733"/>
                    </a:lnTo>
                    <a:lnTo>
                      <a:pt x="457" y="1748"/>
                    </a:lnTo>
                    <a:lnTo>
                      <a:pt x="459" y="1765"/>
                    </a:lnTo>
                    <a:lnTo>
                      <a:pt x="457" y="1780"/>
                    </a:lnTo>
                    <a:lnTo>
                      <a:pt x="451" y="1795"/>
                    </a:lnTo>
                    <a:lnTo>
                      <a:pt x="441" y="1808"/>
                    </a:lnTo>
                    <a:lnTo>
                      <a:pt x="427" y="1819"/>
                    </a:lnTo>
                    <a:lnTo>
                      <a:pt x="311" y="1886"/>
                    </a:lnTo>
                    <a:lnTo>
                      <a:pt x="356" y="1950"/>
                    </a:lnTo>
                    <a:lnTo>
                      <a:pt x="405" y="2011"/>
                    </a:lnTo>
                    <a:lnTo>
                      <a:pt x="459" y="2068"/>
                    </a:lnTo>
                    <a:lnTo>
                      <a:pt x="515" y="2122"/>
                    </a:lnTo>
                    <a:lnTo>
                      <a:pt x="576" y="2171"/>
                    </a:lnTo>
                    <a:lnTo>
                      <a:pt x="641" y="2217"/>
                    </a:lnTo>
                    <a:lnTo>
                      <a:pt x="708" y="2100"/>
                    </a:lnTo>
                    <a:lnTo>
                      <a:pt x="718" y="2086"/>
                    </a:lnTo>
                    <a:lnTo>
                      <a:pt x="731" y="2076"/>
                    </a:lnTo>
                    <a:lnTo>
                      <a:pt x="746" y="2070"/>
                    </a:lnTo>
                    <a:lnTo>
                      <a:pt x="761" y="2068"/>
                    </a:lnTo>
                    <a:lnTo>
                      <a:pt x="778" y="2070"/>
                    </a:lnTo>
                    <a:lnTo>
                      <a:pt x="793" y="2076"/>
                    </a:lnTo>
                    <a:lnTo>
                      <a:pt x="806" y="2087"/>
                    </a:lnTo>
                    <a:lnTo>
                      <a:pt x="817" y="2100"/>
                    </a:lnTo>
                    <a:lnTo>
                      <a:pt x="822" y="2115"/>
                    </a:lnTo>
                    <a:lnTo>
                      <a:pt x="825" y="2130"/>
                    </a:lnTo>
                    <a:lnTo>
                      <a:pt x="822" y="2147"/>
                    </a:lnTo>
                    <a:lnTo>
                      <a:pt x="817" y="2162"/>
                    </a:lnTo>
                    <a:lnTo>
                      <a:pt x="749" y="2280"/>
                    </a:lnTo>
                    <a:lnTo>
                      <a:pt x="818" y="2312"/>
                    </a:lnTo>
                    <a:lnTo>
                      <a:pt x="890" y="2340"/>
                    </a:lnTo>
                    <a:lnTo>
                      <a:pt x="964" y="2363"/>
                    </a:lnTo>
                    <a:lnTo>
                      <a:pt x="1041" y="2381"/>
                    </a:lnTo>
                    <a:lnTo>
                      <a:pt x="1119" y="2394"/>
                    </a:lnTo>
                    <a:lnTo>
                      <a:pt x="1199" y="2401"/>
                    </a:lnTo>
                    <a:lnTo>
                      <a:pt x="1199" y="2264"/>
                    </a:lnTo>
                    <a:lnTo>
                      <a:pt x="1202" y="2245"/>
                    </a:lnTo>
                    <a:lnTo>
                      <a:pt x="1211" y="2228"/>
                    </a:lnTo>
                    <a:lnTo>
                      <a:pt x="1225" y="2214"/>
                    </a:lnTo>
                    <a:lnTo>
                      <a:pt x="1242" y="2205"/>
                    </a:lnTo>
                    <a:lnTo>
                      <a:pt x="1261" y="2202"/>
                    </a:lnTo>
                    <a:lnTo>
                      <a:pt x="1281" y="2205"/>
                    </a:lnTo>
                    <a:lnTo>
                      <a:pt x="1299" y="2214"/>
                    </a:lnTo>
                    <a:lnTo>
                      <a:pt x="1311" y="2228"/>
                    </a:lnTo>
                    <a:lnTo>
                      <a:pt x="1321" y="2245"/>
                    </a:lnTo>
                    <a:lnTo>
                      <a:pt x="1324" y="2264"/>
                    </a:lnTo>
                    <a:lnTo>
                      <a:pt x="1324" y="2401"/>
                    </a:lnTo>
                    <a:lnTo>
                      <a:pt x="1404" y="2394"/>
                    </a:lnTo>
                    <a:lnTo>
                      <a:pt x="1481" y="2381"/>
                    </a:lnTo>
                    <a:lnTo>
                      <a:pt x="1559" y="2363"/>
                    </a:lnTo>
                    <a:lnTo>
                      <a:pt x="1633" y="2340"/>
                    </a:lnTo>
                    <a:lnTo>
                      <a:pt x="1704" y="2312"/>
                    </a:lnTo>
                    <a:lnTo>
                      <a:pt x="1775" y="2280"/>
                    </a:lnTo>
                    <a:lnTo>
                      <a:pt x="1707" y="2162"/>
                    </a:lnTo>
                    <a:lnTo>
                      <a:pt x="1701" y="2147"/>
                    </a:lnTo>
                    <a:lnTo>
                      <a:pt x="1698" y="2130"/>
                    </a:lnTo>
                    <a:lnTo>
                      <a:pt x="1701" y="2115"/>
                    </a:lnTo>
                    <a:lnTo>
                      <a:pt x="1707" y="2100"/>
                    </a:lnTo>
                    <a:lnTo>
                      <a:pt x="1716" y="2087"/>
                    </a:lnTo>
                    <a:lnTo>
                      <a:pt x="1730" y="2076"/>
                    </a:lnTo>
                    <a:lnTo>
                      <a:pt x="1745" y="2070"/>
                    </a:lnTo>
                    <a:lnTo>
                      <a:pt x="1760" y="2068"/>
                    </a:lnTo>
                    <a:lnTo>
                      <a:pt x="1777" y="2070"/>
                    </a:lnTo>
                    <a:lnTo>
                      <a:pt x="1792" y="2076"/>
                    </a:lnTo>
                    <a:lnTo>
                      <a:pt x="1805" y="2086"/>
                    </a:lnTo>
                    <a:lnTo>
                      <a:pt x="1814" y="2100"/>
                    </a:lnTo>
                    <a:lnTo>
                      <a:pt x="1882" y="2217"/>
                    </a:lnTo>
                    <a:lnTo>
                      <a:pt x="1947" y="2171"/>
                    </a:lnTo>
                    <a:lnTo>
                      <a:pt x="2007" y="2122"/>
                    </a:lnTo>
                    <a:lnTo>
                      <a:pt x="2064" y="2068"/>
                    </a:lnTo>
                    <a:lnTo>
                      <a:pt x="2117" y="2011"/>
                    </a:lnTo>
                    <a:lnTo>
                      <a:pt x="2167" y="1950"/>
                    </a:lnTo>
                    <a:lnTo>
                      <a:pt x="2212" y="1886"/>
                    </a:lnTo>
                    <a:lnTo>
                      <a:pt x="2095" y="1819"/>
                    </a:lnTo>
                    <a:lnTo>
                      <a:pt x="2082" y="1808"/>
                    </a:lnTo>
                    <a:lnTo>
                      <a:pt x="2072" y="1795"/>
                    </a:lnTo>
                    <a:lnTo>
                      <a:pt x="2065" y="1780"/>
                    </a:lnTo>
                    <a:lnTo>
                      <a:pt x="2064" y="1765"/>
                    </a:lnTo>
                    <a:lnTo>
                      <a:pt x="2065" y="1748"/>
                    </a:lnTo>
                    <a:lnTo>
                      <a:pt x="2072" y="1733"/>
                    </a:lnTo>
                    <a:lnTo>
                      <a:pt x="2082" y="1720"/>
                    </a:lnTo>
                    <a:lnTo>
                      <a:pt x="2095" y="1709"/>
                    </a:lnTo>
                    <a:lnTo>
                      <a:pt x="2110" y="1703"/>
                    </a:lnTo>
                    <a:lnTo>
                      <a:pt x="2126" y="1701"/>
                    </a:lnTo>
                    <a:lnTo>
                      <a:pt x="2142" y="1703"/>
                    </a:lnTo>
                    <a:lnTo>
                      <a:pt x="2157" y="1710"/>
                    </a:lnTo>
                    <a:lnTo>
                      <a:pt x="2274" y="1777"/>
                    </a:lnTo>
                    <a:lnTo>
                      <a:pt x="2307" y="1708"/>
                    </a:lnTo>
                    <a:lnTo>
                      <a:pt x="2335" y="1635"/>
                    </a:lnTo>
                    <a:lnTo>
                      <a:pt x="2357" y="1561"/>
                    </a:lnTo>
                    <a:lnTo>
                      <a:pt x="2376" y="1485"/>
                    </a:lnTo>
                    <a:lnTo>
                      <a:pt x="2388" y="1406"/>
                    </a:lnTo>
                    <a:lnTo>
                      <a:pt x="2396" y="1326"/>
                    </a:lnTo>
                    <a:lnTo>
                      <a:pt x="2260" y="1326"/>
                    </a:lnTo>
                    <a:lnTo>
                      <a:pt x="2240" y="1322"/>
                    </a:lnTo>
                    <a:lnTo>
                      <a:pt x="2224" y="1314"/>
                    </a:lnTo>
                    <a:lnTo>
                      <a:pt x="2210" y="1300"/>
                    </a:lnTo>
                    <a:lnTo>
                      <a:pt x="2200" y="1284"/>
                    </a:lnTo>
                    <a:lnTo>
                      <a:pt x="2198" y="1264"/>
                    </a:lnTo>
                    <a:lnTo>
                      <a:pt x="2200" y="1244"/>
                    </a:lnTo>
                    <a:lnTo>
                      <a:pt x="2210" y="1226"/>
                    </a:lnTo>
                    <a:lnTo>
                      <a:pt x="2224" y="1213"/>
                    </a:lnTo>
                    <a:lnTo>
                      <a:pt x="2240" y="1204"/>
                    </a:lnTo>
                    <a:lnTo>
                      <a:pt x="2260" y="1201"/>
                    </a:lnTo>
                    <a:lnTo>
                      <a:pt x="2396" y="1201"/>
                    </a:lnTo>
                    <a:lnTo>
                      <a:pt x="2388" y="1120"/>
                    </a:lnTo>
                    <a:lnTo>
                      <a:pt x="2376" y="1043"/>
                    </a:lnTo>
                    <a:lnTo>
                      <a:pt x="2357" y="966"/>
                    </a:lnTo>
                    <a:lnTo>
                      <a:pt x="2335" y="891"/>
                    </a:lnTo>
                    <a:lnTo>
                      <a:pt x="2307" y="819"/>
                    </a:lnTo>
                    <a:lnTo>
                      <a:pt x="2274" y="749"/>
                    </a:lnTo>
                    <a:lnTo>
                      <a:pt x="2157" y="817"/>
                    </a:lnTo>
                    <a:lnTo>
                      <a:pt x="2142" y="823"/>
                    </a:lnTo>
                    <a:lnTo>
                      <a:pt x="2126" y="825"/>
                    </a:lnTo>
                    <a:lnTo>
                      <a:pt x="2110" y="823"/>
                    </a:lnTo>
                    <a:lnTo>
                      <a:pt x="2096" y="817"/>
                    </a:lnTo>
                    <a:lnTo>
                      <a:pt x="2083" y="807"/>
                    </a:lnTo>
                    <a:lnTo>
                      <a:pt x="2072" y="795"/>
                    </a:lnTo>
                    <a:lnTo>
                      <a:pt x="2065" y="778"/>
                    </a:lnTo>
                    <a:lnTo>
                      <a:pt x="2064" y="763"/>
                    </a:lnTo>
                    <a:lnTo>
                      <a:pt x="2065" y="746"/>
                    </a:lnTo>
                    <a:lnTo>
                      <a:pt x="2072" y="732"/>
                    </a:lnTo>
                    <a:lnTo>
                      <a:pt x="2082" y="719"/>
                    </a:lnTo>
                    <a:lnTo>
                      <a:pt x="2095" y="709"/>
                    </a:lnTo>
                    <a:lnTo>
                      <a:pt x="2212" y="641"/>
                    </a:lnTo>
                    <a:lnTo>
                      <a:pt x="2167" y="577"/>
                    </a:lnTo>
                    <a:lnTo>
                      <a:pt x="2117" y="516"/>
                    </a:lnTo>
                    <a:lnTo>
                      <a:pt x="2064" y="458"/>
                    </a:lnTo>
                    <a:lnTo>
                      <a:pt x="2007" y="405"/>
                    </a:lnTo>
                    <a:lnTo>
                      <a:pt x="1946" y="356"/>
                    </a:lnTo>
                    <a:lnTo>
                      <a:pt x="1882" y="310"/>
                    </a:lnTo>
                    <a:lnTo>
                      <a:pt x="1814" y="428"/>
                    </a:lnTo>
                    <a:lnTo>
                      <a:pt x="1804" y="441"/>
                    </a:lnTo>
                    <a:lnTo>
                      <a:pt x="1791" y="451"/>
                    </a:lnTo>
                    <a:lnTo>
                      <a:pt x="1777" y="457"/>
                    </a:lnTo>
                    <a:lnTo>
                      <a:pt x="1760" y="459"/>
                    </a:lnTo>
                    <a:lnTo>
                      <a:pt x="1745" y="457"/>
                    </a:lnTo>
                    <a:lnTo>
                      <a:pt x="1730" y="450"/>
                    </a:lnTo>
                    <a:lnTo>
                      <a:pt x="1716" y="441"/>
                    </a:lnTo>
                    <a:lnTo>
                      <a:pt x="1707" y="428"/>
                    </a:lnTo>
                    <a:lnTo>
                      <a:pt x="1701" y="412"/>
                    </a:lnTo>
                    <a:lnTo>
                      <a:pt x="1698" y="397"/>
                    </a:lnTo>
                    <a:lnTo>
                      <a:pt x="1701" y="381"/>
                    </a:lnTo>
                    <a:lnTo>
                      <a:pt x="1707" y="365"/>
                    </a:lnTo>
                    <a:lnTo>
                      <a:pt x="1775" y="248"/>
                    </a:lnTo>
                    <a:lnTo>
                      <a:pt x="1704" y="215"/>
                    </a:lnTo>
                    <a:lnTo>
                      <a:pt x="1633" y="187"/>
                    </a:lnTo>
                    <a:lnTo>
                      <a:pt x="1559" y="164"/>
                    </a:lnTo>
                    <a:lnTo>
                      <a:pt x="1481" y="146"/>
                    </a:lnTo>
                    <a:lnTo>
                      <a:pt x="1404" y="134"/>
                    </a:lnTo>
                    <a:lnTo>
                      <a:pt x="1324" y="127"/>
                    </a:lnTo>
                    <a:lnTo>
                      <a:pt x="1324" y="262"/>
                    </a:lnTo>
                    <a:lnTo>
                      <a:pt x="1321" y="282"/>
                    </a:lnTo>
                    <a:lnTo>
                      <a:pt x="1311" y="300"/>
                    </a:lnTo>
                    <a:lnTo>
                      <a:pt x="1299" y="312"/>
                    </a:lnTo>
                    <a:lnTo>
                      <a:pt x="1281" y="322"/>
                    </a:lnTo>
                    <a:lnTo>
                      <a:pt x="1261" y="324"/>
                    </a:lnTo>
                    <a:lnTo>
                      <a:pt x="1242" y="322"/>
                    </a:lnTo>
                    <a:lnTo>
                      <a:pt x="1225" y="312"/>
                    </a:lnTo>
                    <a:lnTo>
                      <a:pt x="1211" y="300"/>
                    </a:lnTo>
                    <a:lnTo>
                      <a:pt x="1202" y="282"/>
                    </a:lnTo>
                    <a:lnTo>
                      <a:pt x="1199" y="262"/>
                    </a:lnTo>
                    <a:lnTo>
                      <a:pt x="1199" y="127"/>
                    </a:lnTo>
                    <a:close/>
                    <a:moveTo>
                      <a:pt x="1261" y="0"/>
                    </a:moveTo>
                    <a:lnTo>
                      <a:pt x="1355" y="3"/>
                    </a:lnTo>
                    <a:lnTo>
                      <a:pt x="1447" y="13"/>
                    </a:lnTo>
                    <a:lnTo>
                      <a:pt x="1538" y="30"/>
                    </a:lnTo>
                    <a:lnTo>
                      <a:pt x="1626" y="53"/>
                    </a:lnTo>
                    <a:lnTo>
                      <a:pt x="1710" y="82"/>
                    </a:lnTo>
                    <a:lnTo>
                      <a:pt x="1792" y="117"/>
                    </a:lnTo>
                    <a:lnTo>
                      <a:pt x="1872" y="157"/>
                    </a:lnTo>
                    <a:lnTo>
                      <a:pt x="1947" y="203"/>
                    </a:lnTo>
                    <a:lnTo>
                      <a:pt x="2020" y="254"/>
                    </a:lnTo>
                    <a:lnTo>
                      <a:pt x="2088" y="310"/>
                    </a:lnTo>
                    <a:lnTo>
                      <a:pt x="2152" y="370"/>
                    </a:lnTo>
                    <a:lnTo>
                      <a:pt x="2212" y="435"/>
                    </a:lnTo>
                    <a:lnTo>
                      <a:pt x="2268" y="503"/>
                    </a:lnTo>
                    <a:lnTo>
                      <a:pt x="2319" y="576"/>
                    </a:lnTo>
                    <a:lnTo>
                      <a:pt x="2364" y="651"/>
                    </a:lnTo>
                    <a:lnTo>
                      <a:pt x="2404" y="731"/>
                    </a:lnTo>
                    <a:lnTo>
                      <a:pt x="2439" y="813"/>
                    </a:lnTo>
                    <a:lnTo>
                      <a:pt x="2469" y="899"/>
                    </a:lnTo>
                    <a:lnTo>
                      <a:pt x="2492" y="986"/>
                    </a:lnTo>
                    <a:lnTo>
                      <a:pt x="2509" y="1077"/>
                    </a:lnTo>
                    <a:lnTo>
                      <a:pt x="2519" y="1170"/>
                    </a:lnTo>
                    <a:lnTo>
                      <a:pt x="2523" y="1264"/>
                    </a:lnTo>
                    <a:lnTo>
                      <a:pt x="2519" y="1358"/>
                    </a:lnTo>
                    <a:lnTo>
                      <a:pt x="2509" y="1449"/>
                    </a:lnTo>
                    <a:lnTo>
                      <a:pt x="2492" y="1540"/>
                    </a:lnTo>
                    <a:lnTo>
                      <a:pt x="2469" y="1628"/>
                    </a:lnTo>
                    <a:lnTo>
                      <a:pt x="2439" y="1714"/>
                    </a:lnTo>
                    <a:lnTo>
                      <a:pt x="2404" y="1796"/>
                    </a:lnTo>
                    <a:lnTo>
                      <a:pt x="2364" y="1875"/>
                    </a:lnTo>
                    <a:lnTo>
                      <a:pt x="2319" y="1952"/>
                    </a:lnTo>
                    <a:lnTo>
                      <a:pt x="2268" y="2023"/>
                    </a:lnTo>
                    <a:lnTo>
                      <a:pt x="2212" y="2093"/>
                    </a:lnTo>
                    <a:lnTo>
                      <a:pt x="2152" y="2157"/>
                    </a:lnTo>
                    <a:lnTo>
                      <a:pt x="2088" y="2217"/>
                    </a:lnTo>
                    <a:lnTo>
                      <a:pt x="2020" y="2272"/>
                    </a:lnTo>
                    <a:lnTo>
                      <a:pt x="1947" y="2324"/>
                    </a:lnTo>
                    <a:lnTo>
                      <a:pt x="1872" y="2369"/>
                    </a:lnTo>
                    <a:lnTo>
                      <a:pt x="1792" y="2410"/>
                    </a:lnTo>
                    <a:lnTo>
                      <a:pt x="1710" y="2445"/>
                    </a:lnTo>
                    <a:lnTo>
                      <a:pt x="1626" y="2474"/>
                    </a:lnTo>
                    <a:lnTo>
                      <a:pt x="1538" y="2497"/>
                    </a:lnTo>
                    <a:lnTo>
                      <a:pt x="1447" y="2514"/>
                    </a:lnTo>
                    <a:lnTo>
                      <a:pt x="1355" y="2524"/>
                    </a:lnTo>
                    <a:lnTo>
                      <a:pt x="1261" y="2528"/>
                    </a:lnTo>
                    <a:lnTo>
                      <a:pt x="1167" y="2524"/>
                    </a:lnTo>
                    <a:lnTo>
                      <a:pt x="1076" y="2514"/>
                    </a:lnTo>
                    <a:lnTo>
                      <a:pt x="985" y="2497"/>
                    </a:lnTo>
                    <a:lnTo>
                      <a:pt x="897" y="2474"/>
                    </a:lnTo>
                    <a:lnTo>
                      <a:pt x="813" y="2445"/>
                    </a:lnTo>
                    <a:lnTo>
                      <a:pt x="731" y="2410"/>
                    </a:lnTo>
                    <a:lnTo>
                      <a:pt x="651" y="2369"/>
                    </a:lnTo>
                    <a:lnTo>
                      <a:pt x="575" y="2324"/>
                    </a:lnTo>
                    <a:lnTo>
                      <a:pt x="504" y="2272"/>
                    </a:lnTo>
                    <a:lnTo>
                      <a:pt x="434" y="2217"/>
                    </a:lnTo>
                    <a:lnTo>
                      <a:pt x="370" y="2157"/>
                    </a:lnTo>
                    <a:lnTo>
                      <a:pt x="310" y="2093"/>
                    </a:lnTo>
                    <a:lnTo>
                      <a:pt x="255" y="2023"/>
                    </a:lnTo>
                    <a:lnTo>
                      <a:pt x="205" y="1952"/>
                    </a:lnTo>
                    <a:lnTo>
                      <a:pt x="159" y="1875"/>
                    </a:lnTo>
                    <a:lnTo>
                      <a:pt x="118" y="1796"/>
                    </a:lnTo>
                    <a:lnTo>
                      <a:pt x="84" y="1714"/>
                    </a:lnTo>
                    <a:lnTo>
                      <a:pt x="54" y="1628"/>
                    </a:lnTo>
                    <a:lnTo>
                      <a:pt x="31" y="1540"/>
                    </a:lnTo>
                    <a:lnTo>
                      <a:pt x="15" y="1449"/>
                    </a:lnTo>
                    <a:lnTo>
                      <a:pt x="4" y="1358"/>
                    </a:lnTo>
                    <a:lnTo>
                      <a:pt x="0" y="1264"/>
                    </a:lnTo>
                    <a:lnTo>
                      <a:pt x="4" y="1170"/>
                    </a:lnTo>
                    <a:lnTo>
                      <a:pt x="15" y="1077"/>
                    </a:lnTo>
                    <a:lnTo>
                      <a:pt x="31" y="986"/>
                    </a:lnTo>
                    <a:lnTo>
                      <a:pt x="54" y="899"/>
                    </a:lnTo>
                    <a:lnTo>
                      <a:pt x="84" y="813"/>
                    </a:lnTo>
                    <a:lnTo>
                      <a:pt x="118" y="731"/>
                    </a:lnTo>
                    <a:lnTo>
                      <a:pt x="159" y="651"/>
                    </a:lnTo>
                    <a:lnTo>
                      <a:pt x="205" y="576"/>
                    </a:lnTo>
                    <a:lnTo>
                      <a:pt x="255" y="503"/>
                    </a:lnTo>
                    <a:lnTo>
                      <a:pt x="310" y="435"/>
                    </a:lnTo>
                    <a:lnTo>
                      <a:pt x="370" y="370"/>
                    </a:lnTo>
                    <a:lnTo>
                      <a:pt x="434" y="310"/>
                    </a:lnTo>
                    <a:lnTo>
                      <a:pt x="504" y="254"/>
                    </a:lnTo>
                    <a:lnTo>
                      <a:pt x="575" y="203"/>
                    </a:lnTo>
                    <a:lnTo>
                      <a:pt x="651" y="157"/>
                    </a:lnTo>
                    <a:lnTo>
                      <a:pt x="731" y="117"/>
                    </a:lnTo>
                    <a:lnTo>
                      <a:pt x="813" y="82"/>
                    </a:lnTo>
                    <a:lnTo>
                      <a:pt x="897" y="53"/>
                    </a:lnTo>
                    <a:lnTo>
                      <a:pt x="985" y="30"/>
                    </a:lnTo>
                    <a:lnTo>
                      <a:pt x="1076" y="13"/>
                    </a:lnTo>
                    <a:lnTo>
                      <a:pt x="1167" y="3"/>
                    </a:lnTo>
                    <a:lnTo>
                      <a:pt x="12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8"/>
              <p:cNvSpPr>
                <a:spLocks noEditPoints="1"/>
              </p:cNvSpPr>
              <p:nvPr/>
            </p:nvSpPr>
            <p:spPr bwMode="auto">
              <a:xfrm>
                <a:off x="883" y="1908"/>
                <a:ext cx="114" cy="281"/>
              </a:xfrm>
              <a:custGeom>
                <a:avLst/>
                <a:gdLst>
                  <a:gd name="T0" fmla="*/ 354 w 572"/>
                  <a:gd name="T1" fmla="*/ 730 h 1405"/>
                  <a:gd name="T2" fmla="*/ 320 w 572"/>
                  <a:gd name="T3" fmla="*/ 754 h 1405"/>
                  <a:gd name="T4" fmla="*/ 306 w 572"/>
                  <a:gd name="T5" fmla="*/ 797 h 1405"/>
                  <a:gd name="T6" fmla="*/ 320 w 572"/>
                  <a:gd name="T7" fmla="*/ 838 h 1405"/>
                  <a:gd name="T8" fmla="*/ 354 w 572"/>
                  <a:gd name="T9" fmla="*/ 864 h 1405"/>
                  <a:gd name="T10" fmla="*/ 398 w 572"/>
                  <a:gd name="T11" fmla="*/ 864 h 1405"/>
                  <a:gd name="T12" fmla="*/ 433 w 572"/>
                  <a:gd name="T13" fmla="*/ 838 h 1405"/>
                  <a:gd name="T14" fmla="*/ 448 w 572"/>
                  <a:gd name="T15" fmla="*/ 797 h 1405"/>
                  <a:gd name="T16" fmla="*/ 433 w 572"/>
                  <a:gd name="T17" fmla="*/ 754 h 1405"/>
                  <a:gd name="T18" fmla="*/ 398 w 572"/>
                  <a:gd name="T19" fmla="*/ 730 h 1405"/>
                  <a:gd name="T20" fmla="*/ 376 w 572"/>
                  <a:gd name="T21" fmla="*/ 0 h 1405"/>
                  <a:gd name="T22" fmla="*/ 414 w 572"/>
                  <a:gd name="T23" fmla="*/ 11 h 1405"/>
                  <a:gd name="T24" fmla="*/ 436 w 572"/>
                  <a:gd name="T25" fmla="*/ 42 h 1405"/>
                  <a:gd name="T26" fmla="*/ 439 w 572"/>
                  <a:gd name="T27" fmla="*/ 611 h 1405"/>
                  <a:gd name="T28" fmla="*/ 499 w 572"/>
                  <a:gd name="T29" fmla="*/ 644 h 1405"/>
                  <a:gd name="T30" fmla="*/ 544 w 572"/>
                  <a:gd name="T31" fmla="*/ 696 h 1405"/>
                  <a:gd name="T32" fmla="*/ 568 w 572"/>
                  <a:gd name="T33" fmla="*/ 760 h 1405"/>
                  <a:gd name="T34" fmla="*/ 568 w 572"/>
                  <a:gd name="T35" fmla="*/ 832 h 1405"/>
                  <a:gd name="T36" fmla="*/ 545 w 572"/>
                  <a:gd name="T37" fmla="*/ 895 h 1405"/>
                  <a:gd name="T38" fmla="*/ 503 w 572"/>
                  <a:gd name="T39" fmla="*/ 946 h 1405"/>
                  <a:gd name="T40" fmla="*/ 444 w 572"/>
                  <a:gd name="T41" fmla="*/ 980 h 1405"/>
                  <a:gd name="T42" fmla="*/ 376 w 572"/>
                  <a:gd name="T43" fmla="*/ 993 h 1405"/>
                  <a:gd name="T44" fmla="*/ 337 w 572"/>
                  <a:gd name="T45" fmla="*/ 988 h 1405"/>
                  <a:gd name="T46" fmla="*/ 106 w 572"/>
                  <a:gd name="T47" fmla="*/ 1386 h 1405"/>
                  <a:gd name="T48" fmla="*/ 78 w 572"/>
                  <a:gd name="T49" fmla="*/ 1402 h 1405"/>
                  <a:gd name="T50" fmla="*/ 46 w 572"/>
                  <a:gd name="T51" fmla="*/ 1402 h 1405"/>
                  <a:gd name="T52" fmla="*/ 18 w 572"/>
                  <a:gd name="T53" fmla="*/ 1386 h 1405"/>
                  <a:gd name="T54" fmla="*/ 2 w 572"/>
                  <a:gd name="T55" fmla="*/ 1358 h 1405"/>
                  <a:gd name="T56" fmla="*/ 2 w 572"/>
                  <a:gd name="T57" fmla="*/ 1326 h 1405"/>
                  <a:gd name="T58" fmla="*/ 229 w 572"/>
                  <a:gd name="T59" fmla="*/ 926 h 1405"/>
                  <a:gd name="T60" fmla="*/ 194 w 572"/>
                  <a:gd name="T61" fmla="*/ 867 h 1405"/>
                  <a:gd name="T62" fmla="*/ 181 w 572"/>
                  <a:gd name="T63" fmla="*/ 797 h 1405"/>
                  <a:gd name="T64" fmla="*/ 194 w 572"/>
                  <a:gd name="T65" fmla="*/ 726 h 1405"/>
                  <a:gd name="T66" fmla="*/ 229 w 572"/>
                  <a:gd name="T67" fmla="*/ 667 h 1405"/>
                  <a:gd name="T68" fmla="*/ 282 w 572"/>
                  <a:gd name="T69" fmla="*/ 625 h 1405"/>
                  <a:gd name="T70" fmla="*/ 314 w 572"/>
                  <a:gd name="T71" fmla="*/ 62 h 1405"/>
                  <a:gd name="T72" fmla="*/ 326 w 572"/>
                  <a:gd name="T73" fmla="*/ 25 h 1405"/>
                  <a:gd name="T74" fmla="*/ 357 w 572"/>
                  <a:gd name="T75" fmla="*/ 3 h 1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72" h="1405">
                    <a:moveTo>
                      <a:pt x="376" y="725"/>
                    </a:moveTo>
                    <a:lnTo>
                      <a:pt x="354" y="730"/>
                    </a:lnTo>
                    <a:lnTo>
                      <a:pt x="335" y="739"/>
                    </a:lnTo>
                    <a:lnTo>
                      <a:pt x="320" y="754"/>
                    </a:lnTo>
                    <a:lnTo>
                      <a:pt x="309" y="774"/>
                    </a:lnTo>
                    <a:lnTo>
                      <a:pt x="306" y="797"/>
                    </a:lnTo>
                    <a:lnTo>
                      <a:pt x="309" y="819"/>
                    </a:lnTo>
                    <a:lnTo>
                      <a:pt x="320" y="838"/>
                    </a:lnTo>
                    <a:lnTo>
                      <a:pt x="335" y="853"/>
                    </a:lnTo>
                    <a:lnTo>
                      <a:pt x="354" y="864"/>
                    </a:lnTo>
                    <a:lnTo>
                      <a:pt x="376" y="867"/>
                    </a:lnTo>
                    <a:lnTo>
                      <a:pt x="398" y="864"/>
                    </a:lnTo>
                    <a:lnTo>
                      <a:pt x="418" y="853"/>
                    </a:lnTo>
                    <a:lnTo>
                      <a:pt x="433" y="838"/>
                    </a:lnTo>
                    <a:lnTo>
                      <a:pt x="444" y="819"/>
                    </a:lnTo>
                    <a:lnTo>
                      <a:pt x="448" y="797"/>
                    </a:lnTo>
                    <a:lnTo>
                      <a:pt x="444" y="774"/>
                    </a:lnTo>
                    <a:lnTo>
                      <a:pt x="433" y="754"/>
                    </a:lnTo>
                    <a:lnTo>
                      <a:pt x="418" y="739"/>
                    </a:lnTo>
                    <a:lnTo>
                      <a:pt x="398" y="730"/>
                    </a:lnTo>
                    <a:lnTo>
                      <a:pt x="376" y="725"/>
                    </a:lnTo>
                    <a:close/>
                    <a:moveTo>
                      <a:pt x="376" y="0"/>
                    </a:moveTo>
                    <a:lnTo>
                      <a:pt x="396" y="3"/>
                    </a:lnTo>
                    <a:lnTo>
                      <a:pt x="414" y="11"/>
                    </a:lnTo>
                    <a:lnTo>
                      <a:pt x="426" y="25"/>
                    </a:lnTo>
                    <a:lnTo>
                      <a:pt x="436" y="42"/>
                    </a:lnTo>
                    <a:lnTo>
                      <a:pt x="439" y="62"/>
                    </a:lnTo>
                    <a:lnTo>
                      <a:pt x="439" y="611"/>
                    </a:lnTo>
                    <a:lnTo>
                      <a:pt x="471" y="625"/>
                    </a:lnTo>
                    <a:lnTo>
                      <a:pt x="499" y="644"/>
                    </a:lnTo>
                    <a:lnTo>
                      <a:pt x="524" y="667"/>
                    </a:lnTo>
                    <a:lnTo>
                      <a:pt x="544" y="696"/>
                    </a:lnTo>
                    <a:lnTo>
                      <a:pt x="559" y="726"/>
                    </a:lnTo>
                    <a:lnTo>
                      <a:pt x="568" y="760"/>
                    </a:lnTo>
                    <a:lnTo>
                      <a:pt x="572" y="797"/>
                    </a:lnTo>
                    <a:lnTo>
                      <a:pt x="568" y="832"/>
                    </a:lnTo>
                    <a:lnTo>
                      <a:pt x="560" y="865"/>
                    </a:lnTo>
                    <a:lnTo>
                      <a:pt x="545" y="895"/>
                    </a:lnTo>
                    <a:lnTo>
                      <a:pt x="526" y="922"/>
                    </a:lnTo>
                    <a:lnTo>
                      <a:pt x="503" y="946"/>
                    </a:lnTo>
                    <a:lnTo>
                      <a:pt x="474" y="966"/>
                    </a:lnTo>
                    <a:lnTo>
                      <a:pt x="444" y="980"/>
                    </a:lnTo>
                    <a:lnTo>
                      <a:pt x="411" y="990"/>
                    </a:lnTo>
                    <a:lnTo>
                      <a:pt x="376" y="993"/>
                    </a:lnTo>
                    <a:lnTo>
                      <a:pt x="357" y="992"/>
                    </a:lnTo>
                    <a:lnTo>
                      <a:pt x="337" y="988"/>
                    </a:lnTo>
                    <a:lnTo>
                      <a:pt x="117" y="1373"/>
                    </a:lnTo>
                    <a:lnTo>
                      <a:pt x="106" y="1386"/>
                    </a:lnTo>
                    <a:lnTo>
                      <a:pt x="93" y="1396"/>
                    </a:lnTo>
                    <a:lnTo>
                      <a:pt x="78" y="1402"/>
                    </a:lnTo>
                    <a:lnTo>
                      <a:pt x="63" y="1405"/>
                    </a:lnTo>
                    <a:lnTo>
                      <a:pt x="46" y="1402"/>
                    </a:lnTo>
                    <a:lnTo>
                      <a:pt x="31" y="1395"/>
                    </a:lnTo>
                    <a:lnTo>
                      <a:pt x="18" y="1386"/>
                    </a:lnTo>
                    <a:lnTo>
                      <a:pt x="8" y="1373"/>
                    </a:lnTo>
                    <a:lnTo>
                      <a:pt x="2" y="1358"/>
                    </a:lnTo>
                    <a:lnTo>
                      <a:pt x="0" y="1342"/>
                    </a:lnTo>
                    <a:lnTo>
                      <a:pt x="2" y="1326"/>
                    </a:lnTo>
                    <a:lnTo>
                      <a:pt x="9" y="1310"/>
                    </a:lnTo>
                    <a:lnTo>
                      <a:pt x="229" y="926"/>
                    </a:lnTo>
                    <a:lnTo>
                      <a:pt x="209" y="898"/>
                    </a:lnTo>
                    <a:lnTo>
                      <a:pt x="194" y="867"/>
                    </a:lnTo>
                    <a:lnTo>
                      <a:pt x="184" y="833"/>
                    </a:lnTo>
                    <a:lnTo>
                      <a:pt x="181" y="797"/>
                    </a:lnTo>
                    <a:lnTo>
                      <a:pt x="184" y="760"/>
                    </a:lnTo>
                    <a:lnTo>
                      <a:pt x="194" y="726"/>
                    </a:lnTo>
                    <a:lnTo>
                      <a:pt x="209" y="696"/>
                    </a:lnTo>
                    <a:lnTo>
                      <a:pt x="229" y="667"/>
                    </a:lnTo>
                    <a:lnTo>
                      <a:pt x="254" y="644"/>
                    </a:lnTo>
                    <a:lnTo>
                      <a:pt x="282" y="625"/>
                    </a:lnTo>
                    <a:lnTo>
                      <a:pt x="314" y="611"/>
                    </a:lnTo>
                    <a:lnTo>
                      <a:pt x="314" y="62"/>
                    </a:lnTo>
                    <a:lnTo>
                      <a:pt x="317" y="42"/>
                    </a:lnTo>
                    <a:lnTo>
                      <a:pt x="326" y="25"/>
                    </a:lnTo>
                    <a:lnTo>
                      <a:pt x="340" y="11"/>
                    </a:lnTo>
                    <a:lnTo>
                      <a:pt x="357" y="3"/>
                    </a:lnTo>
                    <a:lnTo>
                      <a:pt x="37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688724" y="3684994"/>
              <a:ext cx="1866315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This is a sample text. You can replace this text. Enter </a:t>
              </a:r>
              <a:r>
                <a: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y</a:t>
              </a:r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our text here.</a:t>
              </a:r>
              <a:endPara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  <p:cxnSp>
        <p:nvCxnSpPr>
          <p:cNvPr id="32" name="Straight Connector 31"/>
          <p:cNvCxnSpPr>
            <a:stCxn id="11" idx="1"/>
            <a:endCxn id="10" idx="3"/>
          </p:cNvCxnSpPr>
          <p:nvPr/>
        </p:nvCxnSpPr>
        <p:spPr>
          <a:xfrm flipH="1">
            <a:off x="5732584" y="2567353"/>
            <a:ext cx="561145" cy="1"/>
          </a:xfrm>
          <a:prstGeom prst="line">
            <a:avLst/>
          </a:prstGeom>
          <a:ln w="38100">
            <a:solidFill>
              <a:schemeClr val="bg1">
                <a:lumMod val="95000"/>
                <a:alpha val="3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2" idx="1"/>
            <a:endCxn id="11" idx="3"/>
          </p:cNvCxnSpPr>
          <p:nvPr/>
        </p:nvCxnSpPr>
        <p:spPr>
          <a:xfrm flipH="1">
            <a:off x="8405445" y="2567352"/>
            <a:ext cx="561145" cy="1"/>
          </a:xfrm>
          <a:prstGeom prst="line">
            <a:avLst/>
          </a:prstGeom>
          <a:ln w="38100">
            <a:solidFill>
              <a:schemeClr val="bg1">
                <a:lumMod val="95000"/>
                <a:alpha val="3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5" idx="1"/>
            <a:endCxn id="14" idx="3"/>
          </p:cNvCxnSpPr>
          <p:nvPr/>
        </p:nvCxnSpPr>
        <p:spPr>
          <a:xfrm flipH="1">
            <a:off x="8405445" y="4337538"/>
            <a:ext cx="561145" cy="1"/>
          </a:xfrm>
          <a:prstGeom prst="line">
            <a:avLst/>
          </a:prstGeom>
          <a:ln w="38100">
            <a:solidFill>
              <a:schemeClr val="bg1">
                <a:lumMod val="95000"/>
                <a:alpha val="3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4" idx="1"/>
            <a:endCxn id="13" idx="3"/>
          </p:cNvCxnSpPr>
          <p:nvPr/>
        </p:nvCxnSpPr>
        <p:spPr>
          <a:xfrm flipH="1">
            <a:off x="5732584" y="4337539"/>
            <a:ext cx="561145" cy="1"/>
          </a:xfrm>
          <a:prstGeom prst="line">
            <a:avLst/>
          </a:prstGeom>
          <a:ln w="38100">
            <a:solidFill>
              <a:schemeClr val="bg1">
                <a:lumMod val="95000"/>
                <a:alpha val="3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99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812511"/>
              </p:ext>
            </p:extLst>
          </p:nvPr>
        </p:nvGraphicFramePr>
        <p:xfrm>
          <a:off x="660400" y="2136753"/>
          <a:ext cx="10816490" cy="3842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3298">
                  <a:extLst>
                    <a:ext uri="{9D8B030D-6E8A-4147-A177-3AD203B41FA5}">
                      <a16:colId xmlns:a16="http://schemas.microsoft.com/office/drawing/2014/main" val="3503935907"/>
                    </a:ext>
                  </a:extLst>
                </a:gridCol>
                <a:gridCol w="2163298">
                  <a:extLst>
                    <a:ext uri="{9D8B030D-6E8A-4147-A177-3AD203B41FA5}">
                      <a16:colId xmlns:a16="http://schemas.microsoft.com/office/drawing/2014/main" val="696096424"/>
                    </a:ext>
                  </a:extLst>
                </a:gridCol>
                <a:gridCol w="2163298">
                  <a:extLst>
                    <a:ext uri="{9D8B030D-6E8A-4147-A177-3AD203B41FA5}">
                      <a16:colId xmlns:a16="http://schemas.microsoft.com/office/drawing/2014/main" val="917510429"/>
                    </a:ext>
                  </a:extLst>
                </a:gridCol>
                <a:gridCol w="2163298">
                  <a:extLst>
                    <a:ext uri="{9D8B030D-6E8A-4147-A177-3AD203B41FA5}">
                      <a16:colId xmlns:a16="http://schemas.microsoft.com/office/drawing/2014/main" val="2510873987"/>
                    </a:ext>
                  </a:extLst>
                </a:gridCol>
                <a:gridCol w="2163298">
                  <a:extLst>
                    <a:ext uri="{9D8B030D-6E8A-4147-A177-3AD203B41FA5}">
                      <a16:colId xmlns:a16="http://schemas.microsoft.com/office/drawing/2014/main" val="1466474259"/>
                    </a:ext>
                  </a:extLst>
                </a:gridCol>
              </a:tblGrid>
              <a:tr h="64033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 01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 02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 03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Item 04</a:t>
                      </a:r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0520947"/>
                  </a:ext>
                </a:extLst>
              </a:tr>
              <a:tr h="640336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Section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Name Here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2601653"/>
                  </a:ext>
                </a:extLst>
              </a:tr>
              <a:tr h="6403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Section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Name Here</a:t>
                      </a:r>
                      <a:endParaRPr lang="en-US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4872523"/>
                  </a:ext>
                </a:extLst>
              </a:tr>
              <a:tr h="6403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Section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Name Here</a:t>
                      </a:r>
                      <a:endParaRPr lang="en-US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907390"/>
                  </a:ext>
                </a:extLst>
              </a:tr>
              <a:tr h="6403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Section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Name Here</a:t>
                      </a:r>
                      <a:endParaRPr lang="en-US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893341"/>
                  </a:ext>
                </a:extLst>
              </a:tr>
              <a:tr h="6403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Section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Name Here</a:t>
                      </a:r>
                      <a:endParaRPr lang="en-US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58393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84592" y="1428869"/>
            <a:ext cx="456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4592" y="850005"/>
            <a:ext cx="30198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Table</a:t>
            </a:r>
            <a:endParaRPr lang="en-US" sz="4000" cap="all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reeform 6"/>
          <p:cNvSpPr>
            <a:spLocks noEditPoints="1"/>
          </p:cNvSpPr>
          <p:nvPr/>
        </p:nvSpPr>
        <p:spPr bwMode="auto">
          <a:xfrm>
            <a:off x="3727334" y="2906226"/>
            <a:ext cx="365760" cy="365760"/>
          </a:xfrm>
          <a:custGeom>
            <a:avLst/>
            <a:gdLst>
              <a:gd name="T0" fmla="*/ 2126 w 3137"/>
              <a:gd name="T1" fmla="*/ 967 h 3251"/>
              <a:gd name="T2" fmla="*/ 2065 w 3137"/>
              <a:gd name="T3" fmla="*/ 1020 h 3251"/>
              <a:gd name="T4" fmla="*/ 1065 w 3137"/>
              <a:gd name="T5" fmla="*/ 1747 h 3251"/>
              <a:gd name="T6" fmla="*/ 989 w 3137"/>
              <a:gd name="T7" fmla="*/ 1727 h 3251"/>
              <a:gd name="T8" fmla="*/ 914 w 3137"/>
              <a:gd name="T9" fmla="*/ 1753 h 3251"/>
              <a:gd name="T10" fmla="*/ 865 w 3137"/>
              <a:gd name="T11" fmla="*/ 1820 h 3251"/>
              <a:gd name="T12" fmla="*/ 860 w 3137"/>
              <a:gd name="T13" fmla="*/ 1901 h 3251"/>
              <a:gd name="T14" fmla="*/ 900 w 3137"/>
              <a:gd name="T15" fmla="*/ 1973 h 3251"/>
              <a:gd name="T16" fmla="*/ 1354 w 3137"/>
              <a:gd name="T17" fmla="*/ 2406 h 3251"/>
              <a:gd name="T18" fmla="*/ 1417 w 3137"/>
              <a:gd name="T19" fmla="*/ 2427 h 3251"/>
              <a:gd name="T20" fmla="*/ 1503 w 3137"/>
              <a:gd name="T21" fmla="*/ 2406 h 3251"/>
              <a:gd name="T22" fmla="*/ 1543 w 3137"/>
              <a:gd name="T23" fmla="*/ 2365 h 3251"/>
              <a:gd name="T24" fmla="*/ 2306 w 3137"/>
              <a:gd name="T25" fmla="*/ 1152 h 3251"/>
              <a:gd name="T26" fmla="*/ 2317 w 3137"/>
              <a:gd name="T27" fmla="*/ 1080 h 3251"/>
              <a:gd name="T28" fmla="*/ 2291 w 3137"/>
              <a:gd name="T29" fmla="*/ 1013 h 3251"/>
              <a:gd name="T30" fmla="*/ 2230 w 3137"/>
              <a:gd name="T31" fmla="*/ 966 h 3251"/>
              <a:gd name="T32" fmla="*/ 1568 w 3137"/>
              <a:gd name="T33" fmla="*/ 0 h 3251"/>
              <a:gd name="T34" fmla="*/ 1765 w 3137"/>
              <a:gd name="T35" fmla="*/ 13 h 3251"/>
              <a:gd name="T36" fmla="*/ 2046 w 3137"/>
              <a:gd name="T37" fmla="*/ 76 h 3251"/>
              <a:gd name="T38" fmla="*/ 2305 w 3137"/>
              <a:gd name="T39" fmla="*/ 190 h 3251"/>
              <a:gd name="T40" fmla="*/ 2539 w 3137"/>
              <a:gd name="T41" fmla="*/ 349 h 3251"/>
              <a:gd name="T42" fmla="*/ 2741 w 3137"/>
              <a:gd name="T43" fmla="*/ 546 h 3251"/>
              <a:gd name="T44" fmla="*/ 2907 w 3137"/>
              <a:gd name="T45" fmla="*/ 777 h 3251"/>
              <a:gd name="T46" fmla="*/ 3032 w 3137"/>
              <a:gd name="T47" fmla="*/ 1037 h 3251"/>
              <a:gd name="T48" fmla="*/ 3110 w 3137"/>
              <a:gd name="T49" fmla="*/ 1321 h 3251"/>
              <a:gd name="T50" fmla="*/ 3137 w 3137"/>
              <a:gd name="T51" fmla="*/ 1624 h 3251"/>
              <a:gd name="T52" fmla="*/ 3110 w 3137"/>
              <a:gd name="T53" fmla="*/ 1928 h 3251"/>
              <a:gd name="T54" fmla="*/ 3032 w 3137"/>
              <a:gd name="T55" fmla="*/ 2212 h 3251"/>
              <a:gd name="T56" fmla="*/ 2907 w 3137"/>
              <a:gd name="T57" fmla="*/ 2473 h 3251"/>
              <a:gd name="T58" fmla="*/ 2741 w 3137"/>
              <a:gd name="T59" fmla="*/ 2705 h 3251"/>
              <a:gd name="T60" fmla="*/ 2539 w 3137"/>
              <a:gd name="T61" fmla="*/ 2902 h 3251"/>
              <a:gd name="T62" fmla="*/ 2305 w 3137"/>
              <a:gd name="T63" fmla="*/ 3060 h 3251"/>
              <a:gd name="T64" fmla="*/ 2046 w 3137"/>
              <a:gd name="T65" fmla="*/ 3173 h 3251"/>
              <a:gd name="T66" fmla="*/ 1765 w 3137"/>
              <a:gd name="T67" fmla="*/ 3238 h 3251"/>
              <a:gd name="T68" fmla="*/ 1469 w 3137"/>
              <a:gd name="T69" fmla="*/ 3248 h 3251"/>
              <a:gd name="T70" fmla="*/ 1182 w 3137"/>
              <a:gd name="T71" fmla="*/ 3200 h 3251"/>
              <a:gd name="T72" fmla="*/ 915 w 3137"/>
              <a:gd name="T73" fmla="*/ 3103 h 3251"/>
              <a:gd name="T74" fmla="*/ 673 w 3137"/>
              <a:gd name="T75" fmla="*/ 2959 h 3251"/>
              <a:gd name="T76" fmla="*/ 460 w 3137"/>
              <a:gd name="T77" fmla="*/ 2774 h 3251"/>
              <a:gd name="T78" fmla="*/ 281 w 3137"/>
              <a:gd name="T79" fmla="*/ 2553 h 3251"/>
              <a:gd name="T80" fmla="*/ 142 w 3137"/>
              <a:gd name="T81" fmla="*/ 2302 h 3251"/>
              <a:gd name="T82" fmla="*/ 48 w 3137"/>
              <a:gd name="T83" fmla="*/ 2025 h 3251"/>
              <a:gd name="T84" fmla="*/ 3 w 3137"/>
              <a:gd name="T85" fmla="*/ 1728 h 3251"/>
              <a:gd name="T86" fmla="*/ 14 w 3137"/>
              <a:gd name="T87" fmla="*/ 1413 h 3251"/>
              <a:gd name="T88" fmla="*/ 80 w 3137"/>
              <a:gd name="T89" fmla="*/ 1111 h 3251"/>
              <a:gd name="T90" fmla="*/ 198 w 3137"/>
              <a:gd name="T91" fmla="*/ 833 h 3251"/>
              <a:gd name="T92" fmla="*/ 362 w 3137"/>
              <a:gd name="T93" fmla="*/ 587 h 3251"/>
              <a:gd name="T94" fmla="*/ 566 w 3137"/>
              <a:gd name="T95" fmla="*/ 375 h 3251"/>
              <a:gd name="T96" fmla="*/ 805 w 3137"/>
              <a:gd name="T97" fmla="*/ 205 h 3251"/>
              <a:gd name="T98" fmla="*/ 1073 w 3137"/>
              <a:gd name="T99" fmla="*/ 83 h 3251"/>
              <a:gd name="T100" fmla="*/ 1363 w 3137"/>
              <a:gd name="T101" fmla="*/ 14 h 3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137" h="3251">
                <a:moveTo>
                  <a:pt x="2178" y="955"/>
                </a:moveTo>
                <a:lnTo>
                  <a:pt x="2152" y="958"/>
                </a:lnTo>
                <a:lnTo>
                  <a:pt x="2126" y="967"/>
                </a:lnTo>
                <a:lnTo>
                  <a:pt x="2104" y="980"/>
                </a:lnTo>
                <a:lnTo>
                  <a:pt x="2083" y="997"/>
                </a:lnTo>
                <a:lnTo>
                  <a:pt x="2065" y="1020"/>
                </a:lnTo>
                <a:lnTo>
                  <a:pt x="1404" y="2068"/>
                </a:lnTo>
                <a:lnTo>
                  <a:pt x="1087" y="1764"/>
                </a:lnTo>
                <a:lnTo>
                  <a:pt x="1065" y="1747"/>
                </a:lnTo>
                <a:lnTo>
                  <a:pt x="1040" y="1735"/>
                </a:lnTo>
                <a:lnTo>
                  <a:pt x="1015" y="1729"/>
                </a:lnTo>
                <a:lnTo>
                  <a:pt x="989" y="1727"/>
                </a:lnTo>
                <a:lnTo>
                  <a:pt x="963" y="1731"/>
                </a:lnTo>
                <a:lnTo>
                  <a:pt x="937" y="1739"/>
                </a:lnTo>
                <a:lnTo>
                  <a:pt x="914" y="1753"/>
                </a:lnTo>
                <a:lnTo>
                  <a:pt x="893" y="1772"/>
                </a:lnTo>
                <a:lnTo>
                  <a:pt x="877" y="1795"/>
                </a:lnTo>
                <a:lnTo>
                  <a:pt x="865" y="1820"/>
                </a:lnTo>
                <a:lnTo>
                  <a:pt x="858" y="1847"/>
                </a:lnTo>
                <a:lnTo>
                  <a:pt x="857" y="1874"/>
                </a:lnTo>
                <a:lnTo>
                  <a:pt x="860" y="1901"/>
                </a:lnTo>
                <a:lnTo>
                  <a:pt x="869" y="1927"/>
                </a:lnTo>
                <a:lnTo>
                  <a:pt x="883" y="1952"/>
                </a:lnTo>
                <a:lnTo>
                  <a:pt x="900" y="1973"/>
                </a:lnTo>
                <a:lnTo>
                  <a:pt x="1338" y="2392"/>
                </a:lnTo>
                <a:lnTo>
                  <a:pt x="1343" y="2395"/>
                </a:lnTo>
                <a:lnTo>
                  <a:pt x="1354" y="2406"/>
                </a:lnTo>
                <a:lnTo>
                  <a:pt x="1373" y="2414"/>
                </a:lnTo>
                <a:lnTo>
                  <a:pt x="1394" y="2423"/>
                </a:lnTo>
                <a:lnTo>
                  <a:pt x="1417" y="2427"/>
                </a:lnTo>
                <a:lnTo>
                  <a:pt x="1452" y="2427"/>
                </a:lnTo>
                <a:lnTo>
                  <a:pt x="1464" y="2423"/>
                </a:lnTo>
                <a:lnTo>
                  <a:pt x="1503" y="2406"/>
                </a:lnTo>
                <a:lnTo>
                  <a:pt x="1509" y="2402"/>
                </a:lnTo>
                <a:lnTo>
                  <a:pt x="1533" y="2385"/>
                </a:lnTo>
                <a:lnTo>
                  <a:pt x="1543" y="2365"/>
                </a:lnTo>
                <a:lnTo>
                  <a:pt x="1544" y="2365"/>
                </a:lnTo>
                <a:lnTo>
                  <a:pt x="2295" y="1175"/>
                </a:lnTo>
                <a:lnTo>
                  <a:pt x="2306" y="1152"/>
                </a:lnTo>
                <a:lnTo>
                  <a:pt x="2314" y="1129"/>
                </a:lnTo>
                <a:lnTo>
                  <a:pt x="2318" y="1105"/>
                </a:lnTo>
                <a:lnTo>
                  <a:pt x="2317" y="1080"/>
                </a:lnTo>
                <a:lnTo>
                  <a:pt x="2312" y="1056"/>
                </a:lnTo>
                <a:lnTo>
                  <a:pt x="2303" y="1034"/>
                </a:lnTo>
                <a:lnTo>
                  <a:pt x="2291" y="1013"/>
                </a:lnTo>
                <a:lnTo>
                  <a:pt x="2275" y="995"/>
                </a:lnTo>
                <a:lnTo>
                  <a:pt x="2255" y="979"/>
                </a:lnTo>
                <a:lnTo>
                  <a:pt x="2230" y="966"/>
                </a:lnTo>
                <a:lnTo>
                  <a:pt x="2204" y="957"/>
                </a:lnTo>
                <a:lnTo>
                  <a:pt x="2178" y="955"/>
                </a:lnTo>
                <a:close/>
                <a:moveTo>
                  <a:pt x="1568" y="0"/>
                </a:moveTo>
                <a:lnTo>
                  <a:pt x="1568" y="0"/>
                </a:lnTo>
                <a:lnTo>
                  <a:pt x="1667" y="3"/>
                </a:lnTo>
                <a:lnTo>
                  <a:pt x="1765" y="13"/>
                </a:lnTo>
                <a:lnTo>
                  <a:pt x="1860" y="28"/>
                </a:lnTo>
                <a:lnTo>
                  <a:pt x="1955" y="49"/>
                </a:lnTo>
                <a:lnTo>
                  <a:pt x="2046" y="76"/>
                </a:lnTo>
                <a:lnTo>
                  <a:pt x="2135" y="110"/>
                </a:lnTo>
                <a:lnTo>
                  <a:pt x="2222" y="147"/>
                </a:lnTo>
                <a:lnTo>
                  <a:pt x="2305" y="190"/>
                </a:lnTo>
                <a:lnTo>
                  <a:pt x="2386" y="239"/>
                </a:lnTo>
                <a:lnTo>
                  <a:pt x="2464" y="292"/>
                </a:lnTo>
                <a:lnTo>
                  <a:pt x="2539" y="349"/>
                </a:lnTo>
                <a:lnTo>
                  <a:pt x="2610" y="410"/>
                </a:lnTo>
                <a:lnTo>
                  <a:pt x="2678" y="476"/>
                </a:lnTo>
                <a:lnTo>
                  <a:pt x="2741" y="546"/>
                </a:lnTo>
                <a:lnTo>
                  <a:pt x="2801" y="619"/>
                </a:lnTo>
                <a:lnTo>
                  <a:pt x="2856" y="697"/>
                </a:lnTo>
                <a:lnTo>
                  <a:pt x="2907" y="777"/>
                </a:lnTo>
                <a:lnTo>
                  <a:pt x="2953" y="861"/>
                </a:lnTo>
                <a:lnTo>
                  <a:pt x="2995" y="948"/>
                </a:lnTo>
                <a:lnTo>
                  <a:pt x="3032" y="1037"/>
                </a:lnTo>
                <a:lnTo>
                  <a:pt x="3063" y="1130"/>
                </a:lnTo>
                <a:lnTo>
                  <a:pt x="3089" y="1224"/>
                </a:lnTo>
                <a:lnTo>
                  <a:pt x="3110" y="1321"/>
                </a:lnTo>
                <a:lnTo>
                  <a:pt x="3125" y="1421"/>
                </a:lnTo>
                <a:lnTo>
                  <a:pt x="3134" y="1522"/>
                </a:lnTo>
                <a:lnTo>
                  <a:pt x="3137" y="1624"/>
                </a:lnTo>
                <a:lnTo>
                  <a:pt x="3134" y="1728"/>
                </a:lnTo>
                <a:lnTo>
                  <a:pt x="3125" y="1829"/>
                </a:lnTo>
                <a:lnTo>
                  <a:pt x="3110" y="1928"/>
                </a:lnTo>
                <a:lnTo>
                  <a:pt x="3089" y="2025"/>
                </a:lnTo>
                <a:lnTo>
                  <a:pt x="3063" y="2120"/>
                </a:lnTo>
                <a:lnTo>
                  <a:pt x="3032" y="2212"/>
                </a:lnTo>
                <a:lnTo>
                  <a:pt x="2995" y="2302"/>
                </a:lnTo>
                <a:lnTo>
                  <a:pt x="2953" y="2389"/>
                </a:lnTo>
                <a:lnTo>
                  <a:pt x="2907" y="2473"/>
                </a:lnTo>
                <a:lnTo>
                  <a:pt x="2856" y="2553"/>
                </a:lnTo>
                <a:lnTo>
                  <a:pt x="2801" y="2630"/>
                </a:lnTo>
                <a:lnTo>
                  <a:pt x="2741" y="2705"/>
                </a:lnTo>
                <a:lnTo>
                  <a:pt x="2678" y="2774"/>
                </a:lnTo>
                <a:lnTo>
                  <a:pt x="2610" y="2840"/>
                </a:lnTo>
                <a:lnTo>
                  <a:pt x="2539" y="2902"/>
                </a:lnTo>
                <a:lnTo>
                  <a:pt x="2464" y="2959"/>
                </a:lnTo>
                <a:lnTo>
                  <a:pt x="2386" y="3012"/>
                </a:lnTo>
                <a:lnTo>
                  <a:pt x="2305" y="3060"/>
                </a:lnTo>
                <a:lnTo>
                  <a:pt x="2222" y="3103"/>
                </a:lnTo>
                <a:lnTo>
                  <a:pt x="2135" y="3141"/>
                </a:lnTo>
                <a:lnTo>
                  <a:pt x="2046" y="3173"/>
                </a:lnTo>
                <a:lnTo>
                  <a:pt x="1955" y="3200"/>
                </a:lnTo>
                <a:lnTo>
                  <a:pt x="1860" y="3222"/>
                </a:lnTo>
                <a:lnTo>
                  <a:pt x="1765" y="3238"/>
                </a:lnTo>
                <a:lnTo>
                  <a:pt x="1667" y="3248"/>
                </a:lnTo>
                <a:lnTo>
                  <a:pt x="1568" y="3251"/>
                </a:lnTo>
                <a:lnTo>
                  <a:pt x="1469" y="3248"/>
                </a:lnTo>
                <a:lnTo>
                  <a:pt x="1372" y="3238"/>
                </a:lnTo>
                <a:lnTo>
                  <a:pt x="1276" y="3222"/>
                </a:lnTo>
                <a:lnTo>
                  <a:pt x="1182" y="3200"/>
                </a:lnTo>
                <a:lnTo>
                  <a:pt x="1091" y="3173"/>
                </a:lnTo>
                <a:lnTo>
                  <a:pt x="1001" y="3141"/>
                </a:lnTo>
                <a:lnTo>
                  <a:pt x="915" y="3103"/>
                </a:lnTo>
                <a:lnTo>
                  <a:pt x="831" y="3060"/>
                </a:lnTo>
                <a:lnTo>
                  <a:pt x="750" y="3012"/>
                </a:lnTo>
                <a:lnTo>
                  <a:pt x="673" y="2959"/>
                </a:lnTo>
                <a:lnTo>
                  <a:pt x="598" y="2902"/>
                </a:lnTo>
                <a:lnTo>
                  <a:pt x="527" y="2840"/>
                </a:lnTo>
                <a:lnTo>
                  <a:pt x="460" y="2774"/>
                </a:lnTo>
                <a:lnTo>
                  <a:pt x="396" y="2705"/>
                </a:lnTo>
                <a:lnTo>
                  <a:pt x="336" y="2630"/>
                </a:lnTo>
                <a:lnTo>
                  <a:pt x="281" y="2553"/>
                </a:lnTo>
                <a:lnTo>
                  <a:pt x="230" y="2473"/>
                </a:lnTo>
                <a:lnTo>
                  <a:pt x="184" y="2389"/>
                </a:lnTo>
                <a:lnTo>
                  <a:pt x="142" y="2302"/>
                </a:lnTo>
                <a:lnTo>
                  <a:pt x="105" y="2212"/>
                </a:lnTo>
                <a:lnTo>
                  <a:pt x="74" y="2120"/>
                </a:lnTo>
                <a:lnTo>
                  <a:pt x="48" y="2025"/>
                </a:lnTo>
                <a:lnTo>
                  <a:pt x="27" y="1928"/>
                </a:lnTo>
                <a:lnTo>
                  <a:pt x="12" y="1829"/>
                </a:lnTo>
                <a:lnTo>
                  <a:pt x="3" y="1728"/>
                </a:lnTo>
                <a:lnTo>
                  <a:pt x="0" y="1624"/>
                </a:lnTo>
                <a:lnTo>
                  <a:pt x="3" y="1518"/>
                </a:lnTo>
                <a:lnTo>
                  <a:pt x="14" y="1413"/>
                </a:lnTo>
                <a:lnTo>
                  <a:pt x="29" y="1310"/>
                </a:lnTo>
                <a:lnTo>
                  <a:pt x="52" y="1209"/>
                </a:lnTo>
                <a:lnTo>
                  <a:pt x="80" y="1111"/>
                </a:lnTo>
                <a:lnTo>
                  <a:pt x="113" y="1016"/>
                </a:lnTo>
                <a:lnTo>
                  <a:pt x="153" y="923"/>
                </a:lnTo>
                <a:lnTo>
                  <a:pt x="198" y="833"/>
                </a:lnTo>
                <a:lnTo>
                  <a:pt x="247" y="747"/>
                </a:lnTo>
                <a:lnTo>
                  <a:pt x="303" y="665"/>
                </a:lnTo>
                <a:lnTo>
                  <a:pt x="362" y="587"/>
                </a:lnTo>
                <a:lnTo>
                  <a:pt x="426" y="511"/>
                </a:lnTo>
                <a:lnTo>
                  <a:pt x="494" y="441"/>
                </a:lnTo>
                <a:lnTo>
                  <a:pt x="566" y="375"/>
                </a:lnTo>
                <a:lnTo>
                  <a:pt x="643" y="313"/>
                </a:lnTo>
                <a:lnTo>
                  <a:pt x="722" y="257"/>
                </a:lnTo>
                <a:lnTo>
                  <a:pt x="805" y="205"/>
                </a:lnTo>
                <a:lnTo>
                  <a:pt x="891" y="159"/>
                </a:lnTo>
                <a:lnTo>
                  <a:pt x="981" y="118"/>
                </a:lnTo>
                <a:lnTo>
                  <a:pt x="1073" y="83"/>
                </a:lnTo>
                <a:lnTo>
                  <a:pt x="1168" y="53"/>
                </a:lnTo>
                <a:lnTo>
                  <a:pt x="1264" y="30"/>
                </a:lnTo>
                <a:lnTo>
                  <a:pt x="1363" y="14"/>
                </a:lnTo>
                <a:lnTo>
                  <a:pt x="1465" y="3"/>
                </a:lnTo>
                <a:lnTo>
                  <a:pt x="156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3727334" y="3548192"/>
            <a:ext cx="365760" cy="365760"/>
          </a:xfrm>
          <a:custGeom>
            <a:avLst/>
            <a:gdLst>
              <a:gd name="T0" fmla="*/ 2126 w 3137"/>
              <a:gd name="T1" fmla="*/ 967 h 3251"/>
              <a:gd name="T2" fmla="*/ 2065 w 3137"/>
              <a:gd name="T3" fmla="*/ 1020 h 3251"/>
              <a:gd name="T4" fmla="*/ 1065 w 3137"/>
              <a:gd name="T5" fmla="*/ 1747 h 3251"/>
              <a:gd name="T6" fmla="*/ 989 w 3137"/>
              <a:gd name="T7" fmla="*/ 1727 h 3251"/>
              <a:gd name="T8" fmla="*/ 914 w 3137"/>
              <a:gd name="T9" fmla="*/ 1753 h 3251"/>
              <a:gd name="T10" fmla="*/ 865 w 3137"/>
              <a:gd name="T11" fmla="*/ 1820 h 3251"/>
              <a:gd name="T12" fmla="*/ 860 w 3137"/>
              <a:gd name="T13" fmla="*/ 1901 h 3251"/>
              <a:gd name="T14" fmla="*/ 900 w 3137"/>
              <a:gd name="T15" fmla="*/ 1973 h 3251"/>
              <a:gd name="T16" fmla="*/ 1354 w 3137"/>
              <a:gd name="T17" fmla="*/ 2406 h 3251"/>
              <a:gd name="T18" fmla="*/ 1417 w 3137"/>
              <a:gd name="T19" fmla="*/ 2427 h 3251"/>
              <a:gd name="T20" fmla="*/ 1503 w 3137"/>
              <a:gd name="T21" fmla="*/ 2406 h 3251"/>
              <a:gd name="T22" fmla="*/ 1543 w 3137"/>
              <a:gd name="T23" fmla="*/ 2365 h 3251"/>
              <a:gd name="T24" fmla="*/ 2306 w 3137"/>
              <a:gd name="T25" fmla="*/ 1152 h 3251"/>
              <a:gd name="T26" fmla="*/ 2317 w 3137"/>
              <a:gd name="T27" fmla="*/ 1080 h 3251"/>
              <a:gd name="T28" fmla="*/ 2291 w 3137"/>
              <a:gd name="T29" fmla="*/ 1013 h 3251"/>
              <a:gd name="T30" fmla="*/ 2230 w 3137"/>
              <a:gd name="T31" fmla="*/ 966 h 3251"/>
              <a:gd name="T32" fmla="*/ 1568 w 3137"/>
              <a:gd name="T33" fmla="*/ 0 h 3251"/>
              <a:gd name="T34" fmla="*/ 1765 w 3137"/>
              <a:gd name="T35" fmla="*/ 13 h 3251"/>
              <a:gd name="T36" fmla="*/ 2046 w 3137"/>
              <a:gd name="T37" fmla="*/ 76 h 3251"/>
              <a:gd name="T38" fmla="*/ 2305 w 3137"/>
              <a:gd name="T39" fmla="*/ 190 h 3251"/>
              <a:gd name="T40" fmla="*/ 2539 w 3137"/>
              <a:gd name="T41" fmla="*/ 349 h 3251"/>
              <a:gd name="T42" fmla="*/ 2741 w 3137"/>
              <a:gd name="T43" fmla="*/ 546 h 3251"/>
              <a:gd name="T44" fmla="*/ 2907 w 3137"/>
              <a:gd name="T45" fmla="*/ 777 h 3251"/>
              <a:gd name="T46" fmla="*/ 3032 w 3137"/>
              <a:gd name="T47" fmla="*/ 1037 h 3251"/>
              <a:gd name="T48" fmla="*/ 3110 w 3137"/>
              <a:gd name="T49" fmla="*/ 1321 h 3251"/>
              <a:gd name="T50" fmla="*/ 3137 w 3137"/>
              <a:gd name="T51" fmla="*/ 1624 h 3251"/>
              <a:gd name="T52" fmla="*/ 3110 w 3137"/>
              <a:gd name="T53" fmla="*/ 1928 h 3251"/>
              <a:gd name="T54" fmla="*/ 3032 w 3137"/>
              <a:gd name="T55" fmla="*/ 2212 h 3251"/>
              <a:gd name="T56" fmla="*/ 2907 w 3137"/>
              <a:gd name="T57" fmla="*/ 2473 h 3251"/>
              <a:gd name="T58" fmla="*/ 2741 w 3137"/>
              <a:gd name="T59" fmla="*/ 2705 h 3251"/>
              <a:gd name="T60" fmla="*/ 2539 w 3137"/>
              <a:gd name="T61" fmla="*/ 2902 h 3251"/>
              <a:gd name="T62" fmla="*/ 2305 w 3137"/>
              <a:gd name="T63" fmla="*/ 3060 h 3251"/>
              <a:gd name="T64" fmla="*/ 2046 w 3137"/>
              <a:gd name="T65" fmla="*/ 3173 h 3251"/>
              <a:gd name="T66" fmla="*/ 1765 w 3137"/>
              <a:gd name="T67" fmla="*/ 3238 h 3251"/>
              <a:gd name="T68" fmla="*/ 1469 w 3137"/>
              <a:gd name="T69" fmla="*/ 3248 h 3251"/>
              <a:gd name="T70" fmla="*/ 1182 w 3137"/>
              <a:gd name="T71" fmla="*/ 3200 h 3251"/>
              <a:gd name="T72" fmla="*/ 915 w 3137"/>
              <a:gd name="T73" fmla="*/ 3103 h 3251"/>
              <a:gd name="T74" fmla="*/ 673 w 3137"/>
              <a:gd name="T75" fmla="*/ 2959 h 3251"/>
              <a:gd name="T76" fmla="*/ 460 w 3137"/>
              <a:gd name="T77" fmla="*/ 2774 h 3251"/>
              <a:gd name="T78" fmla="*/ 281 w 3137"/>
              <a:gd name="T79" fmla="*/ 2553 h 3251"/>
              <a:gd name="T80" fmla="*/ 142 w 3137"/>
              <a:gd name="T81" fmla="*/ 2302 h 3251"/>
              <a:gd name="T82" fmla="*/ 48 w 3137"/>
              <a:gd name="T83" fmla="*/ 2025 h 3251"/>
              <a:gd name="T84" fmla="*/ 3 w 3137"/>
              <a:gd name="T85" fmla="*/ 1728 h 3251"/>
              <a:gd name="T86" fmla="*/ 14 w 3137"/>
              <a:gd name="T87" fmla="*/ 1413 h 3251"/>
              <a:gd name="T88" fmla="*/ 80 w 3137"/>
              <a:gd name="T89" fmla="*/ 1111 h 3251"/>
              <a:gd name="T90" fmla="*/ 198 w 3137"/>
              <a:gd name="T91" fmla="*/ 833 h 3251"/>
              <a:gd name="T92" fmla="*/ 362 w 3137"/>
              <a:gd name="T93" fmla="*/ 587 h 3251"/>
              <a:gd name="T94" fmla="*/ 566 w 3137"/>
              <a:gd name="T95" fmla="*/ 375 h 3251"/>
              <a:gd name="T96" fmla="*/ 805 w 3137"/>
              <a:gd name="T97" fmla="*/ 205 h 3251"/>
              <a:gd name="T98" fmla="*/ 1073 w 3137"/>
              <a:gd name="T99" fmla="*/ 83 h 3251"/>
              <a:gd name="T100" fmla="*/ 1363 w 3137"/>
              <a:gd name="T101" fmla="*/ 14 h 3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137" h="3251">
                <a:moveTo>
                  <a:pt x="2178" y="955"/>
                </a:moveTo>
                <a:lnTo>
                  <a:pt x="2152" y="958"/>
                </a:lnTo>
                <a:lnTo>
                  <a:pt x="2126" y="967"/>
                </a:lnTo>
                <a:lnTo>
                  <a:pt x="2104" y="980"/>
                </a:lnTo>
                <a:lnTo>
                  <a:pt x="2083" y="997"/>
                </a:lnTo>
                <a:lnTo>
                  <a:pt x="2065" y="1020"/>
                </a:lnTo>
                <a:lnTo>
                  <a:pt x="1404" y="2068"/>
                </a:lnTo>
                <a:lnTo>
                  <a:pt x="1087" y="1764"/>
                </a:lnTo>
                <a:lnTo>
                  <a:pt x="1065" y="1747"/>
                </a:lnTo>
                <a:lnTo>
                  <a:pt x="1040" y="1735"/>
                </a:lnTo>
                <a:lnTo>
                  <a:pt x="1015" y="1729"/>
                </a:lnTo>
                <a:lnTo>
                  <a:pt x="989" y="1727"/>
                </a:lnTo>
                <a:lnTo>
                  <a:pt x="963" y="1731"/>
                </a:lnTo>
                <a:lnTo>
                  <a:pt x="937" y="1739"/>
                </a:lnTo>
                <a:lnTo>
                  <a:pt x="914" y="1753"/>
                </a:lnTo>
                <a:lnTo>
                  <a:pt x="893" y="1772"/>
                </a:lnTo>
                <a:lnTo>
                  <a:pt x="877" y="1795"/>
                </a:lnTo>
                <a:lnTo>
                  <a:pt x="865" y="1820"/>
                </a:lnTo>
                <a:lnTo>
                  <a:pt x="858" y="1847"/>
                </a:lnTo>
                <a:lnTo>
                  <a:pt x="857" y="1874"/>
                </a:lnTo>
                <a:lnTo>
                  <a:pt x="860" y="1901"/>
                </a:lnTo>
                <a:lnTo>
                  <a:pt x="869" y="1927"/>
                </a:lnTo>
                <a:lnTo>
                  <a:pt x="883" y="1952"/>
                </a:lnTo>
                <a:lnTo>
                  <a:pt x="900" y="1973"/>
                </a:lnTo>
                <a:lnTo>
                  <a:pt x="1338" y="2392"/>
                </a:lnTo>
                <a:lnTo>
                  <a:pt x="1343" y="2395"/>
                </a:lnTo>
                <a:lnTo>
                  <a:pt x="1354" y="2406"/>
                </a:lnTo>
                <a:lnTo>
                  <a:pt x="1373" y="2414"/>
                </a:lnTo>
                <a:lnTo>
                  <a:pt x="1394" y="2423"/>
                </a:lnTo>
                <a:lnTo>
                  <a:pt x="1417" y="2427"/>
                </a:lnTo>
                <a:lnTo>
                  <a:pt x="1452" y="2427"/>
                </a:lnTo>
                <a:lnTo>
                  <a:pt x="1464" y="2423"/>
                </a:lnTo>
                <a:lnTo>
                  <a:pt x="1503" y="2406"/>
                </a:lnTo>
                <a:lnTo>
                  <a:pt x="1509" y="2402"/>
                </a:lnTo>
                <a:lnTo>
                  <a:pt x="1533" y="2385"/>
                </a:lnTo>
                <a:lnTo>
                  <a:pt x="1543" y="2365"/>
                </a:lnTo>
                <a:lnTo>
                  <a:pt x="1544" y="2365"/>
                </a:lnTo>
                <a:lnTo>
                  <a:pt x="2295" y="1175"/>
                </a:lnTo>
                <a:lnTo>
                  <a:pt x="2306" y="1152"/>
                </a:lnTo>
                <a:lnTo>
                  <a:pt x="2314" y="1129"/>
                </a:lnTo>
                <a:lnTo>
                  <a:pt x="2318" y="1105"/>
                </a:lnTo>
                <a:lnTo>
                  <a:pt x="2317" y="1080"/>
                </a:lnTo>
                <a:lnTo>
                  <a:pt x="2312" y="1056"/>
                </a:lnTo>
                <a:lnTo>
                  <a:pt x="2303" y="1034"/>
                </a:lnTo>
                <a:lnTo>
                  <a:pt x="2291" y="1013"/>
                </a:lnTo>
                <a:lnTo>
                  <a:pt x="2275" y="995"/>
                </a:lnTo>
                <a:lnTo>
                  <a:pt x="2255" y="979"/>
                </a:lnTo>
                <a:lnTo>
                  <a:pt x="2230" y="966"/>
                </a:lnTo>
                <a:lnTo>
                  <a:pt x="2204" y="957"/>
                </a:lnTo>
                <a:lnTo>
                  <a:pt x="2178" y="955"/>
                </a:lnTo>
                <a:close/>
                <a:moveTo>
                  <a:pt x="1568" y="0"/>
                </a:moveTo>
                <a:lnTo>
                  <a:pt x="1568" y="0"/>
                </a:lnTo>
                <a:lnTo>
                  <a:pt x="1667" y="3"/>
                </a:lnTo>
                <a:lnTo>
                  <a:pt x="1765" y="13"/>
                </a:lnTo>
                <a:lnTo>
                  <a:pt x="1860" y="28"/>
                </a:lnTo>
                <a:lnTo>
                  <a:pt x="1955" y="49"/>
                </a:lnTo>
                <a:lnTo>
                  <a:pt x="2046" y="76"/>
                </a:lnTo>
                <a:lnTo>
                  <a:pt x="2135" y="110"/>
                </a:lnTo>
                <a:lnTo>
                  <a:pt x="2222" y="147"/>
                </a:lnTo>
                <a:lnTo>
                  <a:pt x="2305" y="190"/>
                </a:lnTo>
                <a:lnTo>
                  <a:pt x="2386" y="239"/>
                </a:lnTo>
                <a:lnTo>
                  <a:pt x="2464" y="292"/>
                </a:lnTo>
                <a:lnTo>
                  <a:pt x="2539" y="349"/>
                </a:lnTo>
                <a:lnTo>
                  <a:pt x="2610" y="410"/>
                </a:lnTo>
                <a:lnTo>
                  <a:pt x="2678" y="476"/>
                </a:lnTo>
                <a:lnTo>
                  <a:pt x="2741" y="546"/>
                </a:lnTo>
                <a:lnTo>
                  <a:pt x="2801" y="619"/>
                </a:lnTo>
                <a:lnTo>
                  <a:pt x="2856" y="697"/>
                </a:lnTo>
                <a:lnTo>
                  <a:pt x="2907" y="777"/>
                </a:lnTo>
                <a:lnTo>
                  <a:pt x="2953" y="861"/>
                </a:lnTo>
                <a:lnTo>
                  <a:pt x="2995" y="948"/>
                </a:lnTo>
                <a:lnTo>
                  <a:pt x="3032" y="1037"/>
                </a:lnTo>
                <a:lnTo>
                  <a:pt x="3063" y="1130"/>
                </a:lnTo>
                <a:lnTo>
                  <a:pt x="3089" y="1224"/>
                </a:lnTo>
                <a:lnTo>
                  <a:pt x="3110" y="1321"/>
                </a:lnTo>
                <a:lnTo>
                  <a:pt x="3125" y="1421"/>
                </a:lnTo>
                <a:lnTo>
                  <a:pt x="3134" y="1522"/>
                </a:lnTo>
                <a:lnTo>
                  <a:pt x="3137" y="1624"/>
                </a:lnTo>
                <a:lnTo>
                  <a:pt x="3134" y="1728"/>
                </a:lnTo>
                <a:lnTo>
                  <a:pt x="3125" y="1829"/>
                </a:lnTo>
                <a:lnTo>
                  <a:pt x="3110" y="1928"/>
                </a:lnTo>
                <a:lnTo>
                  <a:pt x="3089" y="2025"/>
                </a:lnTo>
                <a:lnTo>
                  <a:pt x="3063" y="2120"/>
                </a:lnTo>
                <a:lnTo>
                  <a:pt x="3032" y="2212"/>
                </a:lnTo>
                <a:lnTo>
                  <a:pt x="2995" y="2302"/>
                </a:lnTo>
                <a:lnTo>
                  <a:pt x="2953" y="2389"/>
                </a:lnTo>
                <a:lnTo>
                  <a:pt x="2907" y="2473"/>
                </a:lnTo>
                <a:lnTo>
                  <a:pt x="2856" y="2553"/>
                </a:lnTo>
                <a:lnTo>
                  <a:pt x="2801" y="2630"/>
                </a:lnTo>
                <a:lnTo>
                  <a:pt x="2741" y="2705"/>
                </a:lnTo>
                <a:lnTo>
                  <a:pt x="2678" y="2774"/>
                </a:lnTo>
                <a:lnTo>
                  <a:pt x="2610" y="2840"/>
                </a:lnTo>
                <a:lnTo>
                  <a:pt x="2539" y="2902"/>
                </a:lnTo>
                <a:lnTo>
                  <a:pt x="2464" y="2959"/>
                </a:lnTo>
                <a:lnTo>
                  <a:pt x="2386" y="3012"/>
                </a:lnTo>
                <a:lnTo>
                  <a:pt x="2305" y="3060"/>
                </a:lnTo>
                <a:lnTo>
                  <a:pt x="2222" y="3103"/>
                </a:lnTo>
                <a:lnTo>
                  <a:pt x="2135" y="3141"/>
                </a:lnTo>
                <a:lnTo>
                  <a:pt x="2046" y="3173"/>
                </a:lnTo>
                <a:lnTo>
                  <a:pt x="1955" y="3200"/>
                </a:lnTo>
                <a:lnTo>
                  <a:pt x="1860" y="3222"/>
                </a:lnTo>
                <a:lnTo>
                  <a:pt x="1765" y="3238"/>
                </a:lnTo>
                <a:lnTo>
                  <a:pt x="1667" y="3248"/>
                </a:lnTo>
                <a:lnTo>
                  <a:pt x="1568" y="3251"/>
                </a:lnTo>
                <a:lnTo>
                  <a:pt x="1469" y="3248"/>
                </a:lnTo>
                <a:lnTo>
                  <a:pt x="1372" y="3238"/>
                </a:lnTo>
                <a:lnTo>
                  <a:pt x="1276" y="3222"/>
                </a:lnTo>
                <a:lnTo>
                  <a:pt x="1182" y="3200"/>
                </a:lnTo>
                <a:lnTo>
                  <a:pt x="1091" y="3173"/>
                </a:lnTo>
                <a:lnTo>
                  <a:pt x="1001" y="3141"/>
                </a:lnTo>
                <a:lnTo>
                  <a:pt x="915" y="3103"/>
                </a:lnTo>
                <a:lnTo>
                  <a:pt x="831" y="3060"/>
                </a:lnTo>
                <a:lnTo>
                  <a:pt x="750" y="3012"/>
                </a:lnTo>
                <a:lnTo>
                  <a:pt x="673" y="2959"/>
                </a:lnTo>
                <a:lnTo>
                  <a:pt x="598" y="2902"/>
                </a:lnTo>
                <a:lnTo>
                  <a:pt x="527" y="2840"/>
                </a:lnTo>
                <a:lnTo>
                  <a:pt x="460" y="2774"/>
                </a:lnTo>
                <a:lnTo>
                  <a:pt x="396" y="2705"/>
                </a:lnTo>
                <a:lnTo>
                  <a:pt x="336" y="2630"/>
                </a:lnTo>
                <a:lnTo>
                  <a:pt x="281" y="2553"/>
                </a:lnTo>
                <a:lnTo>
                  <a:pt x="230" y="2473"/>
                </a:lnTo>
                <a:lnTo>
                  <a:pt x="184" y="2389"/>
                </a:lnTo>
                <a:lnTo>
                  <a:pt x="142" y="2302"/>
                </a:lnTo>
                <a:lnTo>
                  <a:pt x="105" y="2212"/>
                </a:lnTo>
                <a:lnTo>
                  <a:pt x="74" y="2120"/>
                </a:lnTo>
                <a:lnTo>
                  <a:pt x="48" y="2025"/>
                </a:lnTo>
                <a:lnTo>
                  <a:pt x="27" y="1928"/>
                </a:lnTo>
                <a:lnTo>
                  <a:pt x="12" y="1829"/>
                </a:lnTo>
                <a:lnTo>
                  <a:pt x="3" y="1728"/>
                </a:lnTo>
                <a:lnTo>
                  <a:pt x="0" y="1624"/>
                </a:lnTo>
                <a:lnTo>
                  <a:pt x="3" y="1518"/>
                </a:lnTo>
                <a:lnTo>
                  <a:pt x="14" y="1413"/>
                </a:lnTo>
                <a:lnTo>
                  <a:pt x="29" y="1310"/>
                </a:lnTo>
                <a:lnTo>
                  <a:pt x="52" y="1209"/>
                </a:lnTo>
                <a:lnTo>
                  <a:pt x="80" y="1111"/>
                </a:lnTo>
                <a:lnTo>
                  <a:pt x="113" y="1016"/>
                </a:lnTo>
                <a:lnTo>
                  <a:pt x="153" y="923"/>
                </a:lnTo>
                <a:lnTo>
                  <a:pt x="198" y="833"/>
                </a:lnTo>
                <a:lnTo>
                  <a:pt x="247" y="747"/>
                </a:lnTo>
                <a:lnTo>
                  <a:pt x="303" y="665"/>
                </a:lnTo>
                <a:lnTo>
                  <a:pt x="362" y="587"/>
                </a:lnTo>
                <a:lnTo>
                  <a:pt x="426" y="511"/>
                </a:lnTo>
                <a:lnTo>
                  <a:pt x="494" y="441"/>
                </a:lnTo>
                <a:lnTo>
                  <a:pt x="566" y="375"/>
                </a:lnTo>
                <a:lnTo>
                  <a:pt x="643" y="313"/>
                </a:lnTo>
                <a:lnTo>
                  <a:pt x="722" y="257"/>
                </a:lnTo>
                <a:lnTo>
                  <a:pt x="805" y="205"/>
                </a:lnTo>
                <a:lnTo>
                  <a:pt x="891" y="159"/>
                </a:lnTo>
                <a:lnTo>
                  <a:pt x="981" y="118"/>
                </a:lnTo>
                <a:lnTo>
                  <a:pt x="1073" y="83"/>
                </a:lnTo>
                <a:lnTo>
                  <a:pt x="1168" y="53"/>
                </a:lnTo>
                <a:lnTo>
                  <a:pt x="1264" y="30"/>
                </a:lnTo>
                <a:lnTo>
                  <a:pt x="1363" y="14"/>
                </a:lnTo>
                <a:lnTo>
                  <a:pt x="1465" y="3"/>
                </a:lnTo>
                <a:lnTo>
                  <a:pt x="156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6"/>
          <p:cNvSpPr>
            <a:spLocks noEditPoints="1"/>
          </p:cNvSpPr>
          <p:nvPr/>
        </p:nvSpPr>
        <p:spPr bwMode="auto">
          <a:xfrm>
            <a:off x="3727334" y="4190158"/>
            <a:ext cx="365760" cy="365760"/>
          </a:xfrm>
          <a:custGeom>
            <a:avLst/>
            <a:gdLst>
              <a:gd name="T0" fmla="*/ 2126 w 3137"/>
              <a:gd name="T1" fmla="*/ 967 h 3251"/>
              <a:gd name="T2" fmla="*/ 2065 w 3137"/>
              <a:gd name="T3" fmla="*/ 1020 h 3251"/>
              <a:gd name="T4" fmla="*/ 1065 w 3137"/>
              <a:gd name="T5" fmla="*/ 1747 h 3251"/>
              <a:gd name="T6" fmla="*/ 989 w 3137"/>
              <a:gd name="T7" fmla="*/ 1727 h 3251"/>
              <a:gd name="T8" fmla="*/ 914 w 3137"/>
              <a:gd name="T9" fmla="*/ 1753 h 3251"/>
              <a:gd name="T10" fmla="*/ 865 w 3137"/>
              <a:gd name="T11" fmla="*/ 1820 h 3251"/>
              <a:gd name="T12" fmla="*/ 860 w 3137"/>
              <a:gd name="T13" fmla="*/ 1901 h 3251"/>
              <a:gd name="T14" fmla="*/ 900 w 3137"/>
              <a:gd name="T15" fmla="*/ 1973 h 3251"/>
              <a:gd name="T16" fmla="*/ 1354 w 3137"/>
              <a:gd name="T17" fmla="*/ 2406 h 3251"/>
              <a:gd name="T18" fmla="*/ 1417 w 3137"/>
              <a:gd name="T19" fmla="*/ 2427 h 3251"/>
              <a:gd name="T20" fmla="*/ 1503 w 3137"/>
              <a:gd name="T21" fmla="*/ 2406 h 3251"/>
              <a:gd name="T22" fmla="*/ 1543 w 3137"/>
              <a:gd name="T23" fmla="*/ 2365 h 3251"/>
              <a:gd name="T24" fmla="*/ 2306 w 3137"/>
              <a:gd name="T25" fmla="*/ 1152 h 3251"/>
              <a:gd name="T26" fmla="*/ 2317 w 3137"/>
              <a:gd name="T27" fmla="*/ 1080 h 3251"/>
              <a:gd name="T28" fmla="*/ 2291 w 3137"/>
              <a:gd name="T29" fmla="*/ 1013 h 3251"/>
              <a:gd name="T30" fmla="*/ 2230 w 3137"/>
              <a:gd name="T31" fmla="*/ 966 h 3251"/>
              <a:gd name="T32" fmla="*/ 1568 w 3137"/>
              <a:gd name="T33" fmla="*/ 0 h 3251"/>
              <a:gd name="T34" fmla="*/ 1765 w 3137"/>
              <a:gd name="T35" fmla="*/ 13 h 3251"/>
              <a:gd name="T36" fmla="*/ 2046 w 3137"/>
              <a:gd name="T37" fmla="*/ 76 h 3251"/>
              <a:gd name="T38" fmla="*/ 2305 w 3137"/>
              <a:gd name="T39" fmla="*/ 190 h 3251"/>
              <a:gd name="T40" fmla="*/ 2539 w 3137"/>
              <a:gd name="T41" fmla="*/ 349 h 3251"/>
              <a:gd name="T42" fmla="*/ 2741 w 3137"/>
              <a:gd name="T43" fmla="*/ 546 h 3251"/>
              <a:gd name="T44" fmla="*/ 2907 w 3137"/>
              <a:gd name="T45" fmla="*/ 777 h 3251"/>
              <a:gd name="T46" fmla="*/ 3032 w 3137"/>
              <a:gd name="T47" fmla="*/ 1037 h 3251"/>
              <a:gd name="T48" fmla="*/ 3110 w 3137"/>
              <a:gd name="T49" fmla="*/ 1321 h 3251"/>
              <a:gd name="T50" fmla="*/ 3137 w 3137"/>
              <a:gd name="T51" fmla="*/ 1624 h 3251"/>
              <a:gd name="T52" fmla="*/ 3110 w 3137"/>
              <a:gd name="T53" fmla="*/ 1928 h 3251"/>
              <a:gd name="T54" fmla="*/ 3032 w 3137"/>
              <a:gd name="T55" fmla="*/ 2212 h 3251"/>
              <a:gd name="T56" fmla="*/ 2907 w 3137"/>
              <a:gd name="T57" fmla="*/ 2473 h 3251"/>
              <a:gd name="T58" fmla="*/ 2741 w 3137"/>
              <a:gd name="T59" fmla="*/ 2705 h 3251"/>
              <a:gd name="T60" fmla="*/ 2539 w 3137"/>
              <a:gd name="T61" fmla="*/ 2902 h 3251"/>
              <a:gd name="T62" fmla="*/ 2305 w 3137"/>
              <a:gd name="T63" fmla="*/ 3060 h 3251"/>
              <a:gd name="T64" fmla="*/ 2046 w 3137"/>
              <a:gd name="T65" fmla="*/ 3173 h 3251"/>
              <a:gd name="T66" fmla="*/ 1765 w 3137"/>
              <a:gd name="T67" fmla="*/ 3238 h 3251"/>
              <a:gd name="T68" fmla="*/ 1469 w 3137"/>
              <a:gd name="T69" fmla="*/ 3248 h 3251"/>
              <a:gd name="T70" fmla="*/ 1182 w 3137"/>
              <a:gd name="T71" fmla="*/ 3200 h 3251"/>
              <a:gd name="T72" fmla="*/ 915 w 3137"/>
              <a:gd name="T73" fmla="*/ 3103 h 3251"/>
              <a:gd name="T74" fmla="*/ 673 w 3137"/>
              <a:gd name="T75" fmla="*/ 2959 h 3251"/>
              <a:gd name="T76" fmla="*/ 460 w 3137"/>
              <a:gd name="T77" fmla="*/ 2774 h 3251"/>
              <a:gd name="T78" fmla="*/ 281 w 3137"/>
              <a:gd name="T79" fmla="*/ 2553 h 3251"/>
              <a:gd name="T80" fmla="*/ 142 w 3137"/>
              <a:gd name="T81" fmla="*/ 2302 h 3251"/>
              <a:gd name="T82" fmla="*/ 48 w 3137"/>
              <a:gd name="T83" fmla="*/ 2025 h 3251"/>
              <a:gd name="T84" fmla="*/ 3 w 3137"/>
              <a:gd name="T85" fmla="*/ 1728 h 3251"/>
              <a:gd name="T86" fmla="*/ 14 w 3137"/>
              <a:gd name="T87" fmla="*/ 1413 h 3251"/>
              <a:gd name="T88" fmla="*/ 80 w 3137"/>
              <a:gd name="T89" fmla="*/ 1111 h 3251"/>
              <a:gd name="T90" fmla="*/ 198 w 3137"/>
              <a:gd name="T91" fmla="*/ 833 h 3251"/>
              <a:gd name="T92" fmla="*/ 362 w 3137"/>
              <a:gd name="T93" fmla="*/ 587 h 3251"/>
              <a:gd name="T94" fmla="*/ 566 w 3137"/>
              <a:gd name="T95" fmla="*/ 375 h 3251"/>
              <a:gd name="T96" fmla="*/ 805 w 3137"/>
              <a:gd name="T97" fmla="*/ 205 h 3251"/>
              <a:gd name="T98" fmla="*/ 1073 w 3137"/>
              <a:gd name="T99" fmla="*/ 83 h 3251"/>
              <a:gd name="T100" fmla="*/ 1363 w 3137"/>
              <a:gd name="T101" fmla="*/ 14 h 3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137" h="3251">
                <a:moveTo>
                  <a:pt x="2178" y="955"/>
                </a:moveTo>
                <a:lnTo>
                  <a:pt x="2152" y="958"/>
                </a:lnTo>
                <a:lnTo>
                  <a:pt x="2126" y="967"/>
                </a:lnTo>
                <a:lnTo>
                  <a:pt x="2104" y="980"/>
                </a:lnTo>
                <a:lnTo>
                  <a:pt x="2083" y="997"/>
                </a:lnTo>
                <a:lnTo>
                  <a:pt x="2065" y="1020"/>
                </a:lnTo>
                <a:lnTo>
                  <a:pt x="1404" y="2068"/>
                </a:lnTo>
                <a:lnTo>
                  <a:pt x="1087" y="1764"/>
                </a:lnTo>
                <a:lnTo>
                  <a:pt x="1065" y="1747"/>
                </a:lnTo>
                <a:lnTo>
                  <a:pt x="1040" y="1735"/>
                </a:lnTo>
                <a:lnTo>
                  <a:pt x="1015" y="1729"/>
                </a:lnTo>
                <a:lnTo>
                  <a:pt x="989" y="1727"/>
                </a:lnTo>
                <a:lnTo>
                  <a:pt x="963" y="1731"/>
                </a:lnTo>
                <a:lnTo>
                  <a:pt x="937" y="1739"/>
                </a:lnTo>
                <a:lnTo>
                  <a:pt x="914" y="1753"/>
                </a:lnTo>
                <a:lnTo>
                  <a:pt x="893" y="1772"/>
                </a:lnTo>
                <a:lnTo>
                  <a:pt x="877" y="1795"/>
                </a:lnTo>
                <a:lnTo>
                  <a:pt x="865" y="1820"/>
                </a:lnTo>
                <a:lnTo>
                  <a:pt x="858" y="1847"/>
                </a:lnTo>
                <a:lnTo>
                  <a:pt x="857" y="1874"/>
                </a:lnTo>
                <a:lnTo>
                  <a:pt x="860" y="1901"/>
                </a:lnTo>
                <a:lnTo>
                  <a:pt x="869" y="1927"/>
                </a:lnTo>
                <a:lnTo>
                  <a:pt x="883" y="1952"/>
                </a:lnTo>
                <a:lnTo>
                  <a:pt x="900" y="1973"/>
                </a:lnTo>
                <a:lnTo>
                  <a:pt x="1338" y="2392"/>
                </a:lnTo>
                <a:lnTo>
                  <a:pt x="1343" y="2395"/>
                </a:lnTo>
                <a:lnTo>
                  <a:pt x="1354" y="2406"/>
                </a:lnTo>
                <a:lnTo>
                  <a:pt x="1373" y="2414"/>
                </a:lnTo>
                <a:lnTo>
                  <a:pt x="1394" y="2423"/>
                </a:lnTo>
                <a:lnTo>
                  <a:pt x="1417" y="2427"/>
                </a:lnTo>
                <a:lnTo>
                  <a:pt x="1452" y="2427"/>
                </a:lnTo>
                <a:lnTo>
                  <a:pt x="1464" y="2423"/>
                </a:lnTo>
                <a:lnTo>
                  <a:pt x="1503" y="2406"/>
                </a:lnTo>
                <a:lnTo>
                  <a:pt x="1509" y="2402"/>
                </a:lnTo>
                <a:lnTo>
                  <a:pt x="1533" y="2385"/>
                </a:lnTo>
                <a:lnTo>
                  <a:pt x="1543" y="2365"/>
                </a:lnTo>
                <a:lnTo>
                  <a:pt x="1544" y="2365"/>
                </a:lnTo>
                <a:lnTo>
                  <a:pt x="2295" y="1175"/>
                </a:lnTo>
                <a:lnTo>
                  <a:pt x="2306" y="1152"/>
                </a:lnTo>
                <a:lnTo>
                  <a:pt x="2314" y="1129"/>
                </a:lnTo>
                <a:lnTo>
                  <a:pt x="2318" y="1105"/>
                </a:lnTo>
                <a:lnTo>
                  <a:pt x="2317" y="1080"/>
                </a:lnTo>
                <a:lnTo>
                  <a:pt x="2312" y="1056"/>
                </a:lnTo>
                <a:lnTo>
                  <a:pt x="2303" y="1034"/>
                </a:lnTo>
                <a:lnTo>
                  <a:pt x="2291" y="1013"/>
                </a:lnTo>
                <a:lnTo>
                  <a:pt x="2275" y="995"/>
                </a:lnTo>
                <a:lnTo>
                  <a:pt x="2255" y="979"/>
                </a:lnTo>
                <a:lnTo>
                  <a:pt x="2230" y="966"/>
                </a:lnTo>
                <a:lnTo>
                  <a:pt x="2204" y="957"/>
                </a:lnTo>
                <a:lnTo>
                  <a:pt x="2178" y="955"/>
                </a:lnTo>
                <a:close/>
                <a:moveTo>
                  <a:pt x="1568" y="0"/>
                </a:moveTo>
                <a:lnTo>
                  <a:pt x="1568" y="0"/>
                </a:lnTo>
                <a:lnTo>
                  <a:pt x="1667" y="3"/>
                </a:lnTo>
                <a:lnTo>
                  <a:pt x="1765" y="13"/>
                </a:lnTo>
                <a:lnTo>
                  <a:pt x="1860" y="28"/>
                </a:lnTo>
                <a:lnTo>
                  <a:pt x="1955" y="49"/>
                </a:lnTo>
                <a:lnTo>
                  <a:pt x="2046" y="76"/>
                </a:lnTo>
                <a:lnTo>
                  <a:pt x="2135" y="110"/>
                </a:lnTo>
                <a:lnTo>
                  <a:pt x="2222" y="147"/>
                </a:lnTo>
                <a:lnTo>
                  <a:pt x="2305" y="190"/>
                </a:lnTo>
                <a:lnTo>
                  <a:pt x="2386" y="239"/>
                </a:lnTo>
                <a:lnTo>
                  <a:pt x="2464" y="292"/>
                </a:lnTo>
                <a:lnTo>
                  <a:pt x="2539" y="349"/>
                </a:lnTo>
                <a:lnTo>
                  <a:pt x="2610" y="410"/>
                </a:lnTo>
                <a:lnTo>
                  <a:pt x="2678" y="476"/>
                </a:lnTo>
                <a:lnTo>
                  <a:pt x="2741" y="546"/>
                </a:lnTo>
                <a:lnTo>
                  <a:pt x="2801" y="619"/>
                </a:lnTo>
                <a:lnTo>
                  <a:pt x="2856" y="697"/>
                </a:lnTo>
                <a:lnTo>
                  <a:pt x="2907" y="777"/>
                </a:lnTo>
                <a:lnTo>
                  <a:pt x="2953" y="861"/>
                </a:lnTo>
                <a:lnTo>
                  <a:pt x="2995" y="948"/>
                </a:lnTo>
                <a:lnTo>
                  <a:pt x="3032" y="1037"/>
                </a:lnTo>
                <a:lnTo>
                  <a:pt x="3063" y="1130"/>
                </a:lnTo>
                <a:lnTo>
                  <a:pt x="3089" y="1224"/>
                </a:lnTo>
                <a:lnTo>
                  <a:pt x="3110" y="1321"/>
                </a:lnTo>
                <a:lnTo>
                  <a:pt x="3125" y="1421"/>
                </a:lnTo>
                <a:lnTo>
                  <a:pt x="3134" y="1522"/>
                </a:lnTo>
                <a:lnTo>
                  <a:pt x="3137" y="1624"/>
                </a:lnTo>
                <a:lnTo>
                  <a:pt x="3134" y="1728"/>
                </a:lnTo>
                <a:lnTo>
                  <a:pt x="3125" y="1829"/>
                </a:lnTo>
                <a:lnTo>
                  <a:pt x="3110" y="1928"/>
                </a:lnTo>
                <a:lnTo>
                  <a:pt x="3089" y="2025"/>
                </a:lnTo>
                <a:lnTo>
                  <a:pt x="3063" y="2120"/>
                </a:lnTo>
                <a:lnTo>
                  <a:pt x="3032" y="2212"/>
                </a:lnTo>
                <a:lnTo>
                  <a:pt x="2995" y="2302"/>
                </a:lnTo>
                <a:lnTo>
                  <a:pt x="2953" y="2389"/>
                </a:lnTo>
                <a:lnTo>
                  <a:pt x="2907" y="2473"/>
                </a:lnTo>
                <a:lnTo>
                  <a:pt x="2856" y="2553"/>
                </a:lnTo>
                <a:lnTo>
                  <a:pt x="2801" y="2630"/>
                </a:lnTo>
                <a:lnTo>
                  <a:pt x="2741" y="2705"/>
                </a:lnTo>
                <a:lnTo>
                  <a:pt x="2678" y="2774"/>
                </a:lnTo>
                <a:lnTo>
                  <a:pt x="2610" y="2840"/>
                </a:lnTo>
                <a:lnTo>
                  <a:pt x="2539" y="2902"/>
                </a:lnTo>
                <a:lnTo>
                  <a:pt x="2464" y="2959"/>
                </a:lnTo>
                <a:lnTo>
                  <a:pt x="2386" y="3012"/>
                </a:lnTo>
                <a:lnTo>
                  <a:pt x="2305" y="3060"/>
                </a:lnTo>
                <a:lnTo>
                  <a:pt x="2222" y="3103"/>
                </a:lnTo>
                <a:lnTo>
                  <a:pt x="2135" y="3141"/>
                </a:lnTo>
                <a:lnTo>
                  <a:pt x="2046" y="3173"/>
                </a:lnTo>
                <a:lnTo>
                  <a:pt x="1955" y="3200"/>
                </a:lnTo>
                <a:lnTo>
                  <a:pt x="1860" y="3222"/>
                </a:lnTo>
                <a:lnTo>
                  <a:pt x="1765" y="3238"/>
                </a:lnTo>
                <a:lnTo>
                  <a:pt x="1667" y="3248"/>
                </a:lnTo>
                <a:lnTo>
                  <a:pt x="1568" y="3251"/>
                </a:lnTo>
                <a:lnTo>
                  <a:pt x="1469" y="3248"/>
                </a:lnTo>
                <a:lnTo>
                  <a:pt x="1372" y="3238"/>
                </a:lnTo>
                <a:lnTo>
                  <a:pt x="1276" y="3222"/>
                </a:lnTo>
                <a:lnTo>
                  <a:pt x="1182" y="3200"/>
                </a:lnTo>
                <a:lnTo>
                  <a:pt x="1091" y="3173"/>
                </a:lnTo>
                <a:lnTo>
                  <a:pt x="1001" y="3141"/>
                </a:lnTo>
                <a:lnTo>
                  <a:pt x="915" y="3103"/>
                </a:lnTo>
                <a:lnTo>
                  <a:pt x="831" y="3060"/>
                </a:lnTo>
                <a:lnTo>
                  <a:pt x="750" y="3012"/>
                </a:lnTo>
                <a:lnTo>
                  <a:pt x="673" y="2959"/>
                </a:lnTo>
                <a:lnTo>
                  <a:pt x="598" y="2902"/>
                </a:lnTo>
                <a:lnTo>
                  <a:pt x="527" y="2840"/>
                </a:lnTo>
                <a:lnTo>
                  <a:pt x="460" y="2774"/>
                </a:lnTo>
                <a:lnTo>
                  <a:pt x="396" y="2705"/>
                </a:lnTo>
                <a:lnTo>
                  <a:pt x="336" y="2630"/>
                </a:lnTo>
                <a:lnTo>
                  <a:pt x="281" y="2553"/>
                </a:lnTo>
                <a:lnTo>
                  <a:pt x="230" y="2473"/>
                </a:lnTo>
                <a:lnTo>
                  <a:pt x="184" y="2389"/>
                </a:lnTo>
                <a:lnTo>
                  <a:pt x="142" y="2302"/>
                </a:lnTo>
                <a:lnTo>
                  <a:pt x="105" y="2212"/>
                </a:lnTo>
                <a:lnTo>
                  <a:pt x="74" y="2120"/>
                </a:lnTo>
                <a:lnTo>
                  <a:pt x="48" y="2025"/>
                </a:lnTo>
                <a:lnTo>
                  <a:pt x="27" y="1928"/>
                </a:lnTo>
                <a:lnTo>
                  <a:pt x="12" y="1829"/>
                </a:lnTo>
                <a:lnTo>
                  <a:pt x="3" y="1728"/>
                </a:lnTo>
                <a:lnTo>
                  <a:pt x="0" y="1624"/>
                </a:lnTo>
                <a:lnTo>
                  <a:pt x="3" y="1518"/>
                </a:lnTo>
                <a:lnTo>
                  <a:pt x="14" y="1413"/>
                </a:lnTo>
                <a:lnTo>
                  <a:pt x="29" y="1310"/>
                </a:lnTo>
                <a:lnTo>
                  <a:pt x="52" y="1209"/>
                </a:lnTo>
                <a:lnTo>
                  <a:pt x="80" y="1111"/>
                </a:lnTo>
                <a:lnTo>
                  <a:pt x="113" y="1016"/>
                </a:lnTo>
                <a:lnTo>
                  <a:pt x="153" y="923"/>
                </a:lnTo>
                <a:lnTo>
                  <a:pt x="198" y="833"/>
                </a:lnTo>
                <a:lnTo>
                  <a:pt x="247" y="747"/>
                </a:lnTo>
                <a:lnTo>
                  <a:pt x="303" y="665"/>
                </a:lnTo>
                <a:lnTo>
                  <a:pt x="362" y="587"/>
                </a:lnTo>
                <a:lnTo>
                  <a:pt x="426" y="511"/>
                </a:lnTo>
                <a:lnTo>
                  <a:pt x="494" y="441"/>
                </a:lnTo>
                <a:lnTo>
                  <a:pt x="566" y="375"/>
                </a:lnTo>
                <a:lnTo>
                  <a:pt x="643" y="313"/>
                </a:lnTo>
                <a:lnTo>
                  <a:pt x="722" y="257"/>
                </a:lnTo>
                <a:lnTo>
                  <a:pt x="805" y="205"/>
                </a:lnTo>
                <a:lnTo>
                  <a:pt x="891" y="159"/>
                </a:lnTo>
                <a:lnTo>
                  <a:pt x="981" y="118"/>
                </a:lnTo>
                <a:lnTo>
                  <a:pt x="1073" y="83"/>
                </a:lnTo>
                <a:lnTo>
                  <a:pt x="1168" y="53"/>
                </a:lnTo>
                <a:lnTo>
                  <a:pt x="1264" y="30"/>
                </a:lnTo>
                <a:lnTo>
                  <a:pt x="1363" y="14"/>
                </a:lnTo>
                <a:lnTo>
                  <a:pt x="1465" y="3"/>
                </a:lnTo>
                <a:lnTo>
                  <a:pt x="156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3727334" y="4832124"/>
            <a:ext cx="365760" cy="365760"/>
          </a:xfrm>
          <a:custGeom>
            <a:avLst/>
            <a:gdLst>
              <a:gd name="T0" fmla="*/ 2126 w 3137"/>
              <a:gd name="T1" fmla="*/ 967 h 3251"/>
              <a:gd name="T2" fmla="*/ 2065 w 3137"/>
              <a:gd name="T3" fmla="*/ 1020 h 3251"/>
              <a:gd name="T4" fmla="*/ 1065 w 3137"/>
              <a:gd name="T5" fmla="*/ 1747 h 3251"/>
              <a:gd name="T6" fmla="*/ 989 w 3137"/>
              <a:gd name="T7" fmla="*/ 1727 h 3251"/>
              <a:gd name="T8" fmla="*/ 914 w 3137"/>
              <a:gd name="T9" fmla="*/ 1753 h 3251"/>
              <a:gd name="T10" fmla="*/ 865 w 3137"/>
              <a:gd name="T11" fmla="*/ 1820 h 3251"/>
              <a:gd name="T12" fmla="*/ 860 w 3137"/>
              <a:gd name="T13" fmla="*/ 1901 h 3251"/>
              <a:gd name="T14" fmla="*/ 900 w 3137"/>
              <a:gd name="T15" fmla="*/ 1973 h 3251"/>
              <a:gd name="T16" fmla="*/ 1354 w 3137"/>
              <a:gd name="T17" fmla="*/ 2406 h 3251"/>
              <a:gd name="T18" fmla="*/ 1417 w 3137"/>
              <a:gd name="T19" fmla="*/ 2427 h 3251"/>
              <a:gd name="T20" fmla="*/ 1503 w 3137"/>
              <a:gd name="T21" fmla="*/ 2406 h 3251"/>
              <a:gd name="T22" fmla="*/ 1543 w 3137"/>
              <a:gd name="T23" fmla="*/ 2365 h 3251"/>
              <a:gd name="T24" fmla="*/ 2306 w 3137"/>
              <a:gd name="T25" fmla="*/ 1152 h 3251"/>
              <a:gd name="T26" fmla="*/ 2317 w 3137"/>
              <a:gd name="T27" fmla="*/ 1080 h 3251"/>
              <a:gd name="T28" fmla="*/ 2291 w 3137"/>
              <a:gd name="T29" fmla="*/ 1013 h 3251"/>
              <a:gd name="T30" fmla="*/ 2230 w 3137"/>
              <a:gd name="T31" fmla="*/ 966 h 3251"/>
              <a:gd name="T32" fmla="*/ 1568 w 3137"/>
              <a:gd name="T33" fmla="*/ 0 h 3251"/>
              <a:gd name="T34" fmla="*/ 1765 w 3137"/>
              <a:gd name="T35" fmla="*/ 13 h 3251"/>
              <a:gd name="T36" fmla="*/ 2046 w 3137"/>
              <a:gd name="T37" fmla="*/ 76 h 3251"/>
              <a:gd name="T38" fmla="*/ 2305 w 3137"/>
              <a:gd name="T39" fmla="*/ 190 h 3251"/>
              <a:gd name="T40" fmla="*/ 2539 w 3137"/>
              <a:gd name="T41" fmla="*/ 349 h 3251"/>
              <a:gd name="T42" fmla="*/ 2741 w 3137"/>
              <a:gd name="T43" fmla="*/ 546 h 3251"/>
              <a:gd name="T44" fmla="*/ 2907 w 3137"/>
              <a:gd name="T45" fmla="*/ 777 h 3251"/>
              <a:gd name="T46" fmla="*/ 3032 w 3137"/>
              <a:gd name="T47" fmla="*/ 1037 h 3251"/>
              <a:gd name="T48" fmla="*/ 3110 w 3137"/>
              <a:gd name="T49" fmla="*/ 1321 h 3251"/>
              <a:gd name="T50" fmla="*/ 3137 w 3137"/>
              <a:gd name="T51" fmla="*/ 1624 h 3251"/>
              <a:gd name="T52" fmla="*/ 3110 w 3137"/>
              <a:gd name="T53" fmla="*/ 1928 h 3251"/>
              <a:gd name="T54" fmla="*/ 3032 w 3137"/>
              <a:gd name="T55" fmla="*/ 2212 h 3251"/>
              <a:gd name="T56" fmla="*/ 2907 w 3137"/>
              <a:gd name="T57" fmla="*/ 2473 h 3251"/>
              <a:gd name="T58" fmla="*/ 2741 w 3137"/>
              <a:gd name="T59" fmla="*/ 2705 h 3251"/>
              <a:gd name="T60" fmla="*/ 2539 w 3137"/>
              <a:gd name="T61" fmla="*/ 2902 h 3251"/>
              <a:gd name="T62" fmla="*/ 2305 w 3137"/>
              <a:gd name="T63" fmla="*/ 3060 h 3251"/>
              <a:gd name="T64" fmla="*/ 2046 w 3137"/>
              <a:gd name="T65" fmla="*/ 3173 h 3251"/>
              <a:gd name="T66" fmla="*/ 1765 w 3137"/>
              <a:gd name="T67" fmla="*/ 3238 h 3251"/>
              <a:gd name="T68" fmla="*/ 1469 w 3137"/>
              <a:gd name="T69" fmla="*/ 3248 h 3251"/>
              <a:gd name="T70" fmla="*/ 1182 w 3137"/>
              <a:gd name="T71" fmla="*/ 3200 h 3251"/>
              <a:gd name="T72" fmla="*/ 915 w 3137"/>
              <a:gd name="T73" fmla="*/ 3103 h 3251"/>
              <a:gd name="T74" fmla="*/ 673 w 3137"/>
              <a:gd name="T75" fmla="*/ 2959 h 3251"/>
              <a:gd name="T76" fmla="*/ 460 w 3137"/>
              <a:gd name="T77" fmla="*/ 2774 h 3251"/>
              <a:gd name="T78" fmla="*/ 281 w 3137"/>
              <a:gd name="T79" fmla="*/ 2553 h 3251"/>
              <a:gd name="T80" fmla="*/ 142 w 3137"/>
              <a:gd name="T81" fmla="*/ 2302 h 3251"/>
              <a:gd name="T82" fmla="*/ 48 w 3137"/>
              <a:gd name="T83" fmla="*/ 2025 h 3251"/>
              <a:gd name="T84" fmla="*/ 3 w 3137"/>
              <a:gd name="T85" fmla="*/ 1728 h 3251"/>
              <a:gd name="T86" fmla="*/ 14 w 3137"/>
              <a:gd name="T87" fmla="*/ 1413 h 3251"/>
              <a:gd name="T88" fmla="*/ 80 w 3137"/>
              <a:gd name="T89" fmla="*/ 1111 h 3251"/>
              <a:gd name="T90" fmla="*/ 198 w 3137"/>
              <a:gd name="T91" fmla="*/ 833 h 3251"/>
              <a:gd name="T92" fmla="*/ 362 w 3137"/>
              <a:gd name="T93" fmla="*/ 587 h 3251"/>
              <a:gd name="T94" fmla="*/ 566 w 3137"/>
              <a:gd name="T95" fmla="*/ 375 h 3251"/>
              <a:gd name="T96" fmla="*/ 805 w 3137"/>
              <a:gd name="T97" fmla="*/ 205 h 3251"/>
              <a:gd name="T98" fmla="*/ 1073 w 3137"/>
              <a:gd name="T99" fmla="*/ 83 h 3251"/>
              <a:gd name="T100" fmla="*/ 1363 w 3137"/>
              <a:gd name="T101" fmla="*/ 14 h 3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137" h="3251">
                <a:moveTo>
                  <a:pt x="2178" y="955"/>
                </a:moveTo>
                <a:lnTo>
                  <a:pt x="2152" y="958"/>
                </a:lnTo>
                <a:lnTo>
                  <a:pt x="2126" y="967"/>
                </a:lnTo>
                <a:lnTo>
                  <a:pt x="2104" y="980"/>
                </a:lnTo>
                <a:lnTo>
                  <a:pt x="2083" y="997"/>
                </a:lnTo>
                <a:lnTo>
                  <a:pt x="2065" y="1020"/>
                </a:lnTo>
                <a:lnTo>
                  <a:pt x="1404" y="2068"/>
                </a:lnTo>
                <a:lnTo>
                  <a:pt x="1087" y="1764"/>
                </a:lnTo>
                <a:lnTo>
                  <a:pt x="1065" y="1747"/>
                </a:lnTo>
                <a:lnTo>
                  <a:pt x="1040" y="1735"/>
                </a:lnTo>
                <a:lnTo>
                  <a:pt x="1015" y="1729"/>
                </a:lnTo>
                <a:lnTo>
                  <a:pt x="989" y="1727"/>
                </a:lnTo>
                <a:lnTo>
                  <a:pt x="963" y="1731"/>
                </a:lnTo>
                <a:lnTo>
                  <a:pt x="937" y="1739"/>
                </a:lnTo>
                <a:lnTo>
                  <a:pt x="914" y="1753"/>
                </a:lnTo>
                <a:lnTo>
                  <a:pt x="893" y="1772"/>
                </a:lnTo>
                <a:lnTo>
                  <a:pt x="877" y="1795"/>
                </a:lnTo>
                <a:lnTo>
                  <a:pt x="865" y="1820"/>
                </a:lnTo>
                <a:lnTo>
                  <a:pt x="858" y="1847"/>
                </a:lnTo>
                <a:lnTo>
                  <a:pt x="857" y="1874"/>
                </a:lnTo>
                <a:lnTo>
                  <a:pt x="860" y="1901"/>
                </a:lnTo>
                <a:lnTo>
                  <a:pt x="869" y="1927"/>
                </a:lnTo>
                <a:lnTo>
                  <a:pt x="883" y="1952"/>
                </a:lnTo>
                <a:lnTo>
                  <a:pt x="900" y="1973"/>
                </a:lnTo>
                <a:lnTo>
                  <a:pt x="1338" y="2392"/>
                </a:lnTo>
                <a:lnTo>
                  <a:pt x="1343" y="2395"/>
                </a:lnTo>
                <a:lnTo>
                  <a:pt x="1354" y="2406"/>
                </a:lnTo>
                <a:lnTo>
                  <a:pt x="1373" y="2414"/>
                </a:lnTo>
                <a:lnTo>
                  <a:pt x="1394" y="2423"/>
                </a:lnTo>
                <a:lnTo>
                  <a:pt x="1417" y="2427"/>
                </a:lnTo>
                <a:lnTo>
                  <a:pt x="1452" y="2427"/>
                </a:lnTo>
                <a:lnTo>
                  <a:pt x="1464" y="2423"/>
                </a:lnTo>
                <a:lnTo>
                  <a:pt x="1503" y="2406"/>
                </a:lnTo>
                <a:lnTo>
                  <a:pt x="1509" y="2402"/>
                </a:lnTo>
                <a:lnTo>
                  <a:pt x="1533" y="2385"/>
                </a:lnTo>
                <a:lnTo>
                  <a:pt x="1543" y="2365"/>
                </a:lnTo>
                <a:lnTo>
                  <a:pt x="1544" y="2365"/>
                </a:lnTo>
                <a:lnTo>
                  <a:pt x="2295" y="1175"/>
                </a:lnTo>
                <a:lnTo>
                  <a:pt x="2306" y="1152"/>
                </a:lnTo>
                <a:lnTo>
                  <a:pt x="2314" y="1129"/>
                </a:lnTo>
                <a:lnTo>
                  <a:pt x="2318" y="1105"/>
                </a:lnTo>
                <a:lnTo>
                  <a:pt x="2317" y="1080"/>
                </a:lnTo>
                <a:lnTo>
                  <a:pt x="2312" y="1056"/>
                </a:lnTo>
                <a:lnTo>
                  <a:pt x="2303" y="1034"/>
                </a:lnTo>
                <a:lnTo>
                  <a:pt x="2291" y="1013"/>
                </a:lnTo>
                <a:lnTo>
                  <a:pt x="2275" y="995"/>
                </a:lnTo>
                <a:lnTo>
                  <a:pt x="2255" y="979"/>
                </a:lnTo>
                <a:lnTo>
                  <a:pt x="2230" y="966"/>
                </a:lnTo>
                <a:lnTo>
                  <a:pt x="2204" y="957"/>
                </a:lnTo>
                <a:lnTo>
                  <a:pt x="2178" y="955"/>
                </a:lnTo>
                <a:close/>
                <a:moveTo>
                  <a:pt x="1568" y="0"/>
                </a:moveTo>
                <a:lnTo>
                  <a:pt x="1568" y="0"/>
                </a:lnTo>
                <a:lnTo>
                  <a:pt x="1667" y="3"/>
                </a:lnTo>
                <a:lnTo>
                  <a:pt x="1765" y="13"/>
                </a:lnTo>
                <a:lnTo>
                  <a:pt x="1860" y="28"/>
                </a:lnTo>
                <a:lnTo>
                  <a:pt x="1955" y="49"/>
                </a:lnTo>
                <a:lnTo>
                  <a:pt x="2046" y="76"/>
                </a:lnTo>
                <a:lnTo>
                  <a:pt x="2135" y="110"/>
                </a:lnTo>
                <a:lnTo>
                  <a:pt x="2222" y="147"/>
                </a:lnTo>
                <a:lnTo>
                  <a:pt x="2305" y="190"/>
                </a:lnTo>
                <a:lnTo>
                  <a:pt x="2386" y="239"/>
                </a:lnTo>
                <a:lnTo>
                  <a:pt x="2464" y="292"/>
                </a:lnTo>
                <a:lnTo>
                  <a:pt x="2539" y="349"/>
                </a:lnTo>
                <a:lnTo>
                  <a:pt x="2610" y="410"/>
                </a:lnTo>
                <a:lnTo>
                  <a:pt x="2678" y="476"/>
                </a:lnTo>
                <a:lnTo>
                  <a:pt x="2741" y="546"/>
                </a:lnTo>
                <a:lnTo>
                  <a:pt x="2801" y="619"/>
                </a:lnTo>
                <a:lnTo>
                  <a:pt x="2856" y="697"/>
                </a:lnTo>
                <a:lnTo>
                  <a:pt x="2907" y="777"/>
                </a:lnTo>
                <a:lnTo>
                  <a:pt x="2953" y="861"/>
                </a:lnTo>
                <a:lnTo>
                  <a:pt x="2995" y="948"/>
                </a:lnTo>
                <a:lnTo>
                  <a:pt x="3032" y="1037"/>
                </a:lnTo>
                <a:lnTo>
                  <a:pt x="3063" y="1130"/>
                </a:lnTo>
                <a:lnTo>
                  <a:pt x="3089" y="1224"/>
                </a:lnTo>
                <a:lnTo>
                  <a:pt x="3110" y="1321"/>
                </a:lnTo>
                <a:lnTo>
                  <a:pt x="3125" y="1421"/>
                </a:lnTo>
                <a:lnTo>
                  <a:pt x="3134" y="1522"/>
                </a:lnTo>
                <a:lnTo>
                  <a:pt x="3137" y="1624"/>
                </a:lnTo>
                <a:lnTo>
                  <a:pt x="3134" y="1728"/>
                </a:lnTo>
                <a:lnTo>
                  <a:pt x="3125" y="1829"/>
                </a:lnTo>
                <a:lnTo>
                  <a:pt x="3110" y="1928"/>
                </a:lnTo>
                <a:lnTo>
                  <a:pt x="3089" y="2025"/>
                </a:lnTo>
                <a:lnTo>
                  <a:pt x="3063" y="2120"/>
                </a:lnTo>
                <a:lnTo>
                  <a:pt x="3032" y="2212"/>
                </a:lnTo>
                <a:lnTo>
                  <a:pt x="2995" y="2302"/>
                </a:lnTo>
                <a:lnTo>
                  <a:pt x="2953" y="2389"/>
                </a:lnTo>
                <a:lnTo>
                  <a:pt x="2907" y="2473"/>
                </a:lnTo>
                <a:lnTo>
                  <a:pt x="2856" y="2553"/>
                </a:lnTo>
                <a:lnTo>
                  <a:pt x="2801" y="2630"/>
                </a:lnTo>
                <a:lnTo>
                  <a:pt x="2741" y="2705"/>
                </a:lnTo>
                <a:lnTo>
                  <a:pt x="2678" y="2774"/>
                </a:lnTo>
                <a:lnTo>
                  <a:pt x="2610" y="2840"/>
                </a:lnTo>
                <a:lnTo>
                  <a:pt x="2539" y="2902"/>
                </a:lnTo>
                <a:lnTo>
                  <a:pt x="2464" y="2959"/>
                </a:lnTo>
                <a:lnTo>
                  <a:pt x="2386" y="3012"/>
                </a:lnTo>
                <a:lnTo>
                  <a:pt x="2305" y="3060"/>
                </a:lnTo>
                <a:lnTo>
                  <a:pt x="2222" y="3103"/>
                </a:lnTo>
                <a:lnTo>
                  <a:pt x="2135" y="3141"/>
                </a:lnTo>
                <a:lnTo>
                  <a:pt x="2046" y="3173"/>
                </a:lnTo>
                <a:lnTo>
                  <a:pt x="1955" y="3200"/>
                </a:lnTo>
                <a:lnTo>
                  <a:pt x="1860" y="3222"/>
                </a:lnTo>
                <a:lnTo>
                  <a:pt x="1765" y="3238"/>
                </a:lnTo>
                <a:lnTo>
                  <a:pt x="1667" y="3248"/>
                </a:lnTo>
                <a:lnTo>
                  <a:pt x="1568" y="3251"/>
                </a:lnTo>
                <a:lnTo>
                  <a:pt x="1469" y="3248"/>
                </a:lnTo>
                <a:lnTo>
                  <a:pt x="1372" y="3238"/>
                </a:lnTo>
                <a:lnTo>
                  <a:pt x="1276" y="3222"/>
                </a:lnTo>
                <a:lnTo>
                  <a:pt x="1182" y="3200"/>
                </a:lnTo>
                <a:lnTo>
                  <a:pt x="1091" y="3173"/>
                </a:lnTo>
                <a:lnTo>
                  <a:pt x="1001" y="3141"/>
                </a:lnTo>
                <a:lnTo>
                  <a:pt x="915" y="3103"/>
                </a:lnTo>
                <a:lnTo>
                  <a:pt x="831" y="3060"/>
                </a:lnTo>
                <a:lnTo>
                  <a:pt x="750" y="3012"/>
                </a:lnTo>
                <a:lnTo>
                  <a:pt x="673" y="2959"/>
                </a:lnTo>
                <a:lnTo>
                  <a:pt x="598" y="2902"/>
                </a:lnTo>
                <a:lnTo>
                  <a:pt x="527" y="2840"/>
                </a:lnTo>
                <a:lnTo>
                  <a:pt x="460" y="2774"/>
                </a:lnTo>
                <a:lnTo>
                  <a:pt x="396" y="2705"/>
                </a:lnTo>
                <a:lnTo>
                  <a:pt x="336" y="2630"/>
                </a:lnTo>
                <a:lnTo>
                  <a:pt x="281" y="2553"/>
                </a:lnTo>
                <a:lnTo>
                  <a:pt x="230" y="2473"/>
                </a:lnTo>
                <a:lnTo>
                  <a:pt x="184" y="2389"/>
                </a:lnTo>
                <a:lnTo>
                  <a:pt x="142" y="2302"/>
                </a:lnTo>
                <a:lnTo>
                  <a:pt x="105" y="2212"/>
                </a:lnTo>
                <a:lnTo>
                  <a:pt x="74" y="2120"/>
                </a:lnTo>
                <a:lnTo>
                  <a:pt x="48" y="2025"/>
                </a:lnTo>
                <a:lnTo>
                  <a:pt x="27" y="1928"/>
                </a:lnTo>
                <a:lnTo>
                  <a:pt x="12" y="1829"/>
                </a:lnTo>
                <a:lnTo>
                  <a:pt x="3" y="1728"/>
                </a:lnTo>
                <a:lnTo>
                  <a:pt x="0" y="1624"/>
                </a:lnTo>
                <a:lnTo>
                  <a:pt x="3" y="1518"/>
                </a:lnTo>
                <a:lnTo>
                  <a:pt x="14" y="1413"/>
                </a:lnTo>
                <a:lnTo>
                  <a:pt x="29" y="1310"/>
                </a:lnTo>
                <a:lnTo>
                  <a:pt x="52" y="1209"/>
                </a:lnTo>
                <a:lnTo>
                  <a:pt x="80" y="1111"/>
                </a:lnTo>
                <a:lnTo>
                  <a:pt x="113" y="1016"/>
                </a:lnTo>
                <a:lnTo>
                  <a:pt x="153" y="923"/>
                </a:lnTo>
                <a:lnTo>
                  <a:pt x="198" y="833"/>
                </a:lnTo>
                <a:lnTo>
                  <a:pt x="247" y="747"/>
                </a:lnTo>
                <a:lnTo>
                  <a:pt x="303" y="665"/>
                </a:lnTo>
                <a:lnTo>
                  <a:pt x="362" y="587"/>
                </a:lnTo>
                <a:lnTo>
                  <a:pt x="426" y="511"/>
                </a:lnTo>
                <a:lnTo>
                  <a:pt x="494" y="441"/>
                </a:lnTo>
                <a:lnTo>
                  <a:pt x="566" y="375"/>
                </a:lnTo>
                <a:lnTo>
                  <a:pt x="643" y="313"/>
                </a:lnTo>
                <a:lnTo>
                  <a:pt x="722" y="257"/>
                </a:lnTo>
                <a:lnTo>
                  <a:pt x="805" y="205"/>
                </a:lnTo>
                <a:lnTo>
                  <a:pt x="891" y="159"/>
                </a:lnTo>
                <a:lnTo>
                  <a:pt x="981" y="118"/>
                </a:lnTo>
                <a:lnTo>
                  <a:pt x="1073" y="83"/>
                </a:lnTo>
                <a:lnTo>
                  <a:pt x="1168" y="53"/>
                </a:lnTo>
                <a:lnTo>
                  <a:pt x="1264" y="30"/>
                </a:lnTo>
                <a:lnTo>
                  <a:pt x="1363" y="14"/>
                </a:lnTo>
                <a:lnTo>
                  <a:pt x="1465" y="3"/>
                </a:lnTo>
                <a:lnTo>
                  <a:pt x="156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6"/>
          <p:cNvSpPr>
            <a:spLocks noEditPoints="1"/>
          </p:cNvSpPr>
          <p:nvPr/>
        </p:nvSpPr>
        <p:spPr bwMode="auto">
          <a:xfrm>
            <a:off x="3727334" y="5474092"/>
            <a:ext cx="365760" cy="365760"/>
          </a:xfrm>
          <a:custGeom>
            <a:avLst/>
            <a:gdLst>
              <a:gd name="T0" fmla="*/ 2126 w 3137"/>
              <a:gd name="T1" fmla="*/ 967 h 3251"/>
              <a:gd name="T2" fmla="*/ 2065 w 3137"/>
              <a:gd name="T3" fmla="*/ 1020 h 3251"/>
              <a:gd name="T4" fmla="*/ 1065 w 3137"/>
              <a:gd name="T5" fmla="*/ 1747 h 3251"/>
              <a:gd name="T6" fmla="*/ 989 w 3137"/>
              <a:gd name="T7" fmla="*/ 1727 h 3251"/>
              <a:gd name="T8" fmla="*/ 914 w 3137"/>
              <a:gd name="T9" fmla="*/ 1753 h 3251"/>
              <a:gd name="T10" fmla="*/ 865 w 3137"/>
              <a:gd name="T11" fmla="*/ 1820 h 3251"/>
              <a:gd name="T12" fmla="*/ 860 w 3137"/>
              <a:gd name="T13" fmla="*/ 1901 h 3251"/>
              <a:gd name="T14" fmla="*/ 900 w 3137"/>
              <a:gd name="T15" fmla="*/ 1973 h 3251"/>
              <a:gd name="T16" fmla="*/ 1354 w 3137"/>
              <a:gd name="T17" fmla="*/ 2406 h 3251"/>
              <a:gd name="T18" fmla="*/ 1417 w 3137"/>
              <a:gd name="T19" fmla="*/ 2427 h 3251"/>
              <a:gd name="T20" fmla="*/ 1503 w 3137"/>
              <a:gd name="T21" fmla="*/ 2406 h 3251"/>
              <a:gd name="T22" fmla="*/ 1543 w 3137"/>
              <a:gd name="T23" fmla="*/ 2365 h 3251"/>
              <a:gd name="T24" fmla="*/ 2306 w 3137"/>
              <a:gd name="T25" fmla="*/ 1152 h 3251"/>
              <a:gd name="T26" fmla="*/ 2317 w 3137"/>
              <a:gd name="T27" fmla="*/ 1080 h 3251"/>
              <a:gd name="T28" fmla="*/ 2291 w 3137"/>
              <a:gd name="T29" fmla="*/ 1013 h 3251"/>
              <a:gd name="T30" fmla="*/ 2230 w 3137"/>
              <a:gd name="T31" fmla="*/ 966 h 3251"/>
              <a:gd name="T32" fmla="*/ 1568 w 3137"/>
              <a:gd name="T33" fmla="*/ 0 h 3251"/>
              <a:gd name="T34" fmla="*/ 1765 w 3137"/>
              <a:gd name="T35" fmla="*/ 13 h 3251"/>
              <a:gd name="T36" fmla="*/ 2046 w 3137"/>
              <a:gd name="T37" fmla="*/ 76 h 3251"/>
              <a:gd name="T38" fmla="*/ 2305 w 3137"/>
              <a:gd name="T39" fmla="*/ 190 h 3251"/>
              <a:gd name="T40" fmla="*/ 2539 w 3137"/>
              <a:gd name="T41" fmla="*/ 349 h 3251"/>
              <a:gd name="T42" fmla="*/ 2741 w 3137"/>
              <a:gd name="T43" fmla="*/ 546 h 3251"/>
              <a:gd name="T44" fmla="*/ 2907 w 3137"/>
              <a:gd name="T45" fmla="*/ 777 h 3251"/>
              <a:gd name="T46" fmla="*/ 3032 w 3137"/>
              <a:gd name="T47" fmla="*/ 1037 h 3251"/>
              <a:gd name="T48" fmla="*/ 3110 w 3137"/>
              <a:gd name="T49" fmla="*/ 1321 h 3251"/>
              <a:gd name="T50" fmla="*/ 3137 w 3137"/>
              <a:gd name="T51" fmla="*/ 1624 h 3251"/>
              <a:gd name="T52" fmla="*/ 3110 w 3137"/>
              <a:gd name="T53" fmla="*/ 1928 h 3251"/>
              <a:gd name="T54" fmla="*/ 3032 w 3137"/>
              <a:gd name="T55" fmla="*/ 2212 h 3251"/>
              <a:gd name="T56" fmla="*/ 2907 w 3137"/>
              <a:gd name="T57" fmla="*/ 2473 h 3251"/>
              <a:gd name="T58" fmla="*/ 2741 w 3137"/>
              <a:gd name="T59" fmla="*/ 2705 h 3251"/>
              <a:gd name="T60" fmla="*/ 2539 w 3137"/>
              <a:gd name="T61" fmla="*/ 2902 h 3251"/>
              <a:gd name="T62" fmla="*/ 2305 w 3137"/>
              <a:gd name="T63" fmla="*/ 3060 h 3251"/>
              <a:gd name="T64" fmla="*/ 2046 w 3137"/>
              <a:gd name="T65" fmla="*/ 3173 h 3251"/>
              <a:gd name="T66" fmla="*/ 1765 w 3137"/>
              <a:gd name="T67" fmla="*/ 3238 h 3251"/>
              <a:gd name="T68" fmla="*/ 1469 w 3137"/>
              <a:gd name="T69" fmla="*/ 3248 h 3251"/>
              <a:gd name="T70" fmla="*/ 1182 w 3137"/>
              <a:gd name="T71" fmla="*/ 3200 h 3251"/>
              <a:gd name="T72" fmla="*/ 915 w 3137"/>
              <a:gd name="T73" fmla="*/ 3103 h 3251"/>
              <a:gd name="T74" fmla="*/ 673 w 3137"/>
              <a:gd name="T75" fmla="*/ 2959 h 3251"/>
              <a:gd name="T76" fmla="*/ 460 w 3137"/>
              <a:gd name="T77" fmla="*/ 2774 h 3251"/>
              <a:gd name="T78" fmla="*/ 281 w 3137"/>
              <a:gd name="T79" fmla="*/ 2553 h 3251"/>
              <a:gd name="T80" fmla="*/ 142 w 3137"/>
              <a:gd name="T81" fmla="*/ 2302 h 3251"/>
              <a:gd name="T82" fmla="*/ 48 w 3137"/>
              <a:gd name="T83" fmla="*/ 2025 h 3251"/>
              <a:gd name="T84" fmla="*/ 3 w 3137"/>
              <a:gd name="T85" fmla="*/ 1728 h 3251"/>
              <a:gd name="T86" fmla="*/ 14 w 3137"/>
              <a:gd name="T87" fmla="*/ 1413 h 3251"/>
              <a:gd name="T88" fmla="*/ 80 w 3137"/>
              <a:gd name="T89" fmla="*/ 1111 h 3251"/>
              <a:gd name="T90" fmla="*/ 198 w 3137"/>
              <a:gd name="T91" fmla="*/ 833 h 3251"/>
              <a:gd name="T92" fmla="*/ 362 w 3137"/>
              <a:gd name="T93" fmla="*/ 587 h 3251"/>
              <a:gd name="T94" fmla="*/ 566 w 3137"/>
              <a:gd name="T95" fmla="*/ 375 h 3251"/>
              <a:gd name="T96" fmla="*/ 805 w 3137"/>
              <a:gd name="T97" fmla="*/ 205 h 3251"/>
              <a:gd name="T98" fmla="*/ 1073 w 3137"/>
              <a:gd name="T99" fmla="*/ 83 h 3251"/>
              <a:gd name="T100" fmla="*/ 1363 w 3137"/>
              <a:gd name="T101" fmla="*/ 14 h 3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137" h="3251">
                <a:moveTo>
                  <a:pt x="2178" y="955"/>
                </a:moveTo>
                <a:lnTo>
                  <a:pt x="2152" y="958"/>
                </a:lnTo>
                <a:lnTo>
                  <a:pt x="2126" y="967"/>
                </a:lnTo>
                <a:lnTo>
                  <a:pt x="2104" y="980"/>
                </a:lnTo>
                <a:lnTo>
                  <a:pt x="2083" y="997"/>
                </a:lnTo>
                <a:lnTo>
                  <a:pt x="2065" y="1020"/>
                </a:lnTo>
                <a:lnTo>
                  <a:pt x="1404" y="2068"/>
                </a:lnTo>
                <a:lnTo>
                  <a:pt x="1087" y="1764"/>
                </a:lnTo>
                <a:lnTo>
                  <a:pt x="1065" y="1747"/>
                </a:lnTo>
                <a:lnTo>
                  <a:pt x="1040" y="1735"/>
                </a:lnTo>
                <a:lnTo>
                  <a:pt x="1015" y="1729"/>
                </a:lnTo>
                <a:lnTo>
                  <a:pt x="989" y="1727"/>
                </a:lnTo>
                <a:lnTo>
                  <a:pt x="963" y="1731"/>
                </a:lnTo>
                <a:lnTo>
                  <a:pt x="937" y="1739"/>
                </a:lnTo>
                <a:lnTo>
                  <a:pt x="914" y="1753"/>
                </a:lnTo>
                <a:lnTo>
                  <a:pt x="893" y="1772"/>
                </a:lnTo>
                <a:lnTo>
                  <a:pt x="877" y="1795"/>
                </a:lnTo>
                <a:lnTo>
                  <a:pt x="865" y="1820"/>
                </a:lnTo>
                <a:lnTo>
                  <a:pt x="858" y="1847"/>
                </a:lnTo>
                <a:lnTo>
                  <a:pt x="857" y="1874"/>
                </a:lnTo>
                <a:lnTo>
                  <a:pt x="860" y="1901"/>
                </a:lnTo>
                <a:lnTo>
                  <a:pt x="869" y="1927"/>
                </a:lnTo>
                <a:lnTo>
                  <a:pt x="883" y="1952"/>
                </a:lnTo>
                <a:lnTo>
                  <a:pt x="900" y="1973"/>
                </a:lnTo>
                <a:lnTo>
                  <a:pt x="1338" y="2392"/>
                </a:lnTo>
                <a:lnTo>
                  <a:pt x="1343" y="2395"/>
                </a:lnTo>
                <a:lnTo>
                  <a:pt x="1354" y="2406"/>
                </a:lnTo>
                <a:lnTo>
                  <a:pt x="1373" y="2414"/>
                </a:lnTo>
                <a:lnTo>
                  <a:pt x="1394" y="2423"/>
                </a:lnTo>
                <a:lnTo>
                  <a:pt x="1417" y="2427"/>
                </a:lnTo>
                <a:lnTo>
                  <a:pt x="1452" y="2427"/>
                </a:lnTo>
                <a:lnTo>
                  <a:pt x="1464" y="2423"/>
                </a:lnTo>
                <a:lnTo>
                  <a:pt x="1503" y="2406"/>
                </a:lnTo>
                <a:lnTo>
                  <a:pt x="1509" y="2402"/>
                </a:lnTo>
                <a:lnTo>
                  <a:pt x="1533" y="2385"/>
                </a:lnTo>
                <a:lnTo>
                  <a:pt x="1543" y="2365"/>
                </a:lnTo>
                <a:lnTo>
                  <a:pt x="1544" y="2365"/>
                </a:lnTo>
                <a:lnTo>
                  <a:pt x="2295" y="1175"/>
                </a:lnTo>
                <a:lnTo>
                  <a:pt x="2306" y="1152"/>
                </a:lnTo>
                <a:lnTo>
                  <a:pt x="2314" y="1129"/>
                </a:lnTo>
                <a:lnTo>
                  <a:pt x="2318" y="1105"/>
                </a:lnTo>
                <a:lnTo>
                  <a:pt x="2317" y="1080"/>
                </a:lnTo>
                <a:lnTo>
                  <a:pt x="2312" y="1056"/>
                </a:lnTo>
                <a:lnTo>
                  <a:pt x="2303" y="1034"/>
                </a:lnTo>
                <a:lnTo>
                  <a:pt x="2291" y="1013"/>
                </a:lnTo>
                <a:lnTo>
                  <a:pt x="2275" y="995"/>
                </a:lnTo>
                <a:lnTo>
                  <a:pt x="2255" y="979"/>
                </a:lnTo>
                <a:lnTo>
                  <a:pt x="2230" y="966"/>
                </a:lnTo>
                <a:lnTo>
                  <a:pt x="2204" y="957"/>
                </a:lnTo>
                <a:lnTo>
                  <a:pt x="2178" y="955"/>
                </a:lnTo>
                <a:close/>
                <a:moveTo>
                  <a:pt x="1568" y="0"/>
                </a:moveTo>
                <a:lnTo>
                  <a:pt x="1568" y="0"/>
                </a:lnTo>
                <a:lnTo>
                  <a:pt x="1667" y="3"/>
                </a:lnTo>
                <a:lnTo>
                  <a:pt x="1765" y="13"/>
                </a:lnTo>
                <a:lnTo>
                  <a:pt x="1860" y="28"/>
                </a:lnTo>
                <a:lnTo>
                  <a:pt x="1955" y="49"/>
                </a:lnTo>
                <a:lnTo>
                  <a:pt x="2046" y="76"/>
                </a:lnTo>
                <a:lnTo>
                  <a:pt x="2135" y="110"/>
                </a:lnTo>
                <a:lnTo>
                  <a:pt x="2222" y="147"/>
                </a:lnTo>
                <a:lnTo>
                  <a:pt x="2305" y="190"/>
                </a:lnTo>
                <a:lnTo>
                  <a:pt x="2386" y="239"/>
                </a:lnTo>
                <a:lnTo>
                  <a:pt x="2464" y="292"/>
                </a:lnTo>
                <a:lnTo>
                  <a:pt x="2539" y="349"/>
                </a:lnTo>
                <a:lnTo>
                  <a:pt x="2610" y="410"/>
                </a:lnTo>
                <a:lnTo>
                  <a:pt x="2678" y="476"/>
                </a:lnTo>
                <a:lnTo>
                  <a:pt x="2741" y="546"/>
                </a:lnTo>
                <a:lnTo>
                  <a:pt x="2801" y="619"/>
                </a:lnTo>
                <a:lnTo>
                  <a:pt x="2856" y="697"/>
                </a:lnTo>
                <a:lnTo>
                  <a:pt x="2907" y="777"/>
                </a:lnTo>
                <a:lnTo>
                  <a:pt x="2953" y="861"/>
                </a:lnTo>
                <a:lnTo>
                  <a:pt x="2995" y="948"/>
                </a:lnTo>
                <a:lnTo>
                  <a:pt x="3032" y="1037"/>
                </a:lnTo>
                <a:lnTo>
                  <a:pt x="3063" y="1130"/>
                </a:lnTo>
                <a:lnTo>
                  <a:pt x="3089" y="1224"/>
                </a:lnTo>
                <a:lnTo>
                  <a:pt x="3110" y="1321"/>
                </a:lnTo>
                <a:lnTo>
                  <a:pt x="3125" y="1421"/>
                </a:lnTo>
                <a:lnTo>
                  <a:pt x="3134" y="1522"/>
                </a:lnTo>
                <a:lnTo>
                  <a:pt x="3137" y="1624"/>
                </a:lnTo>
                <a:lnTo>
                  <a:pt x="3134" y="1728"/>
                </a:lnTo>
                <a:lnTo>
                  <a:pt x="3125" y="1829"/>
                </a:lnTo>
                <a:lnTo>
                  <a:pt x="3110" y="1928"/>
                </a:lnTo>
                <a:lnTo>
                  <a:pt x="3089" y="2025"/>
                </a:lnTo>
                <a:lnTo>
                  <a:pt x="3063" y="2120"/>
                </a:lnTo>
                <a:lnTo>
                  <a:pt x="3032" y="2212"/>
                </a:lnTo>
                <a:lnTo>
                  <a:pt x="2995" y="2302"/>
                </a:lnTo>
                <a:lnTo>
                  <a:pt x="2953" y="2389"/>
                </a:lnTo>
                <a:lnTo>
                  <a:pt x="2907" y="2473"/>
                </a:lnTo>
                <a:lnTo>
                  <a:pt x="2856" y="2553"/>
                </a:lnTo>
                <a:lnTo>
                  <a:pt x="2801" y="2630"/>
                </a:lnTo>
                <a:lnTo>
                  <a:pt x="2741" y="2705"/>
                </a:lnTo>
                <a:lnTo>
                  <a:pt x="2678" y="2774"/>
                </a:lnTo>
                <a:lnTo>
                  <a:pt x="2610" y="2840"/>
                </a:lnTo>
                <a:lnTo>
                  <a:pt x="2539" y="2902"/>
                </a:lnTo>
                <a:lnTo>
                  <a:pt x="2464" y="2959"/>
                </a:lnTo>
                <a:lnTo>
                  <a:pt x="2386" y="3012"/>
                </a:lnTo>
                <a:lnTo>
                  <a:pt x="2305" y="3060"/>
                </a:lnTo>
                <a:lnTo>
                  <a:pt x="2222" y="3103"/>
                </a:lnTo>
                <a:lnTo>
                  <a:pt x="2135" y="3141"/>
                </a:lnTo>
                <a:lnTo>
                  <a:pt x="2046" y="3173"/>
                </a:lnTo>
                <a:lnTo>
                  <a:pt x="1955" y="3200"/>
                </a:lnTo>
                <a:lnTo>
                  <a:pt x="1860" y="3222"/>
                </a:lnTo>
                <a:lnTo>
                  <a:pt x="1765" y="3238"/>
                </a:lnTo>
                <a:lnTo>
                  <a:pt x="1667" y="3248"/>
                </a:lnTo>
                <a:lnTo>
                  <a:pt x="1568" y="3251"/>
                </a:lnTo>
                <a:lnTo>
                  <a:pt x="1469" y="3248"/>
                </a:lnTo>
                <a:lnTo>
                  <a:pt x="1372" y="3238"/>
                </a:lnTo>
                <a:lnTo>
                  <a:pt x="1276" y="3222"/>
                </a:lnTo>
                <a:lnTo>
                  <a:pt x="1182" y="3200"/>
                </a:lnTo>
                <a:lnTo>
                  <a:pt x="1091" y="3173"/>
                </a:lnTo>
                <a:lnTo>
                  <a:pt x="1001" y="3141"/>
                </a:lnTo>
                <a:lnTo>
                  <a:pt x="915" y="3103"/>
                </a:lnTo>
                <a:lnTo>
                  <a:pt x="831" y="3060"/>
                </a:lnTo>
                <a:lnTo>
                  <a:pt x="750" y="3012"/>
                </a:lnTo>
                <a:lnTo>
                  <a:pt x="673" y="2959"/>
                </a:lnTo>
                <a:lnTo>
                  <a:pt x="598" y="2902"/>
                </a:lnTo>
                <a:lnTo>
                  <a:pt x="527" y="2840"/>
                </a:lnTo>
                <a:lnTo>
                  <a:pt x="460" y="2774"/>
                </a:lnTo>
                <a:lnTo>
                  <a:pt x="396" y="2705"/>
                </a:lnTo>
                <a:lnTo>
                  <a:pt x="336" y="2630"/>
                </a:lnTo>
                <a:lnTo>
                  <a:pt x="281" y="2553"/>
                </a:lnTo>
                <a:lnTo>
                  <a:pt x="230" y="2473"/>
                </a:lnTo>
                <a:lnTo>
                  <a:pt x="184" y="2389"/>
                </a:lnTo>
                <a:lnTo>
                  <a:pt x="142" y="2302"/>
                </a:lnTo>
                <a:lnTo>
                  <a:pt x="105" y="2212"/>
                </a:lnTo>
                <a:lnTo>
                  <a:pt x="74" y="2120"/>
                </a:lnTo>
                <a:lnTo>
                  <a:pt x="48" y="2025"/>
                </a:lnTo>
                <a:lnTo>
                  <a:pt x="27" y="1928"/>
                </a:lnTo>
                <a:lnTo>
                  <a:pt x="12" y="1829"/>
                </a:lnTo>
                <a:lnTo>
                  <a:pt x="3" y="1728"/>
                </a:lnTo>
                <a:lnTo>
                  <a:pt x="0" y="1624"/>
                </a:lnTo>
                <a:lnTo>
                  <a:pt x="3" y="1518"/>
                </a:lnTo>
                <a:lnTo>
                  <a:pt x="14" y="1413"/>
                </a:lnTo>
                <a:lnTo>
                  <a:pt x="29" y="1310"/>
                </a:lnTo>
                <a:lnTo>
                  <a:pt x="52" y="1209"/>
                </a:lnTo>
                <a:lnTo>
                  <a:pt x="80" y="1111"/>
                </a:lnTo>
                <a:lnTo>
                  <a:pt x="113" y="1016"/>
                </a:lnTo>
                <a:lnTo>
                  <a:pt x="153" y="923"/>
                </a:lnTo>
                <a:lnTo>
                  <a:pt x="198" y="833"/>
                </a:lnTo>
                <a:lnTo>
                  <a:pt x="247" y="747"/>
                </a:lnTo>
                <a:lnTo>
                  <a:pt x="303" y="665"/>
                </a:lnTo>
                <a:lnTo>
                  <a:pt x="362" y="587"/>
                </a:lnTo>
                <a:lnTo>
                  <a:pt x="426" y="511"/>
                </a:lnTo>
                <a:lnTo>
                  <a:pt x="494" y="441"/>
                </a:lnTo>
                <a:lnTo>
                  <a:pt x="566" y="375"/>
                </a:lnTo>
                <a:lnTo>
                  <a:pt x="643" y="313"/>
                </a:lnTo>
                <a:lnTo>
                  <a:pt x="722" y="257"/>
                </a:lnTo>
                <a:lnTo>
                  <a:pt x="805" y="205"/>
                </a:lnTo>
                <a:lnTo>
                  <a:pt x="891" y="159"/>
                </a:lnTo>
                <a:lnTo>
                  <a:pt x="981" y="118"/>
                </a:lnTo>
                <a:lnTo>
                  <a:pt x="1073" y="83"/>
                </a:lnTo>
                <a:lnTo>
                  <a:pt x="1168" y="53"/>
                </a:lnTo>
                <a:lnTo>
                  <a:pt x="1264" y="30"/>
                </a:lnTo>
                <a:lnTo>
                  <a:pt x="1363" y="14"/>
                </a:lnTo>
                <a:lnTo>
                  <a:pt x="1465" y="3"/>
                </a:lnTo>
                <a:lnTo>
                  <a:pt x="156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6"/>
          <p:cNvSpPr>
            <a:spLocks noEditPoints="1"/>
          </p:cNvSpPr>
          <p:nvPr/>
        </p:nvSpPr>
        <p:spPr bwMode="auto">
          <a:xfrm>
            <a:off x="5860934" y="3548192"/>
            <a:ext cx="365760" cy="365760"/>
          </a:xfrm>
          <a:custGeom>
            <a:avLst/>
            <a:gdLst>
              <a:gd name="T0" fmla="*/ 2126 w 3137"/>
              <a:gd name="T1" fmla="*/ 967 h 3251"/>
              <a:gd name="T2" fmla="*/ 2065 w 3137"/>
              <a:gd name="T3" fmla="*/ 1020 h 3251"/>
              <a:gd name="T4" fmla="*/ 1065 w 3137"/>
              <a:gd name="T5" fmla="*/ 1747 h 3251"/>
              <a:gd name="T6" fmla="*/ 989 w 3137"/>
              <a:gd name="T7" fmla="*/ 1727 h 3251"/>
              <a:gd name="T8" fmla="*/ 914 w 3137"/>
              <a:gd name="T9" fmla="*/ 1753 h 3251"/>
              <a:gd name="T10" fmla="*/ 865 w 3137"/>
              <a:gd name="T11" fmla="*/ 1820 h 3251"/>
              <a:gd name="T12" fmla="*/ 860 w 3137"/>
              <a:gd name="T13" fmla="*/ 1901 h 3251"/>
              <a:gd name="T14" fmla="*/ 900 w 3137"/>
              <a:gd name="T15" fmla="*/ 1973 h 3251"/>
              <a:gd name="T16" fmla="*/ 1354 w 3137"/>
              <a:gd name="T17" fmla="*/ 2406 h 3251"/>
              <a:gd name="T18" fmla="*/ 1417 w 3137"/>
              <a:gd name="T19" fmla="*/ 2427 h 3251"/>
              <a:gd name="T20" fmla="*/ 1503 w 3137"/>
              <a:gd name="T21" fmla="*/ 2406 h 3251"/>
              <a:gd name="T22" fmla="*/ 1543 w 3137"/>
              <a:gd name="T23" fmla="*/ 2365 h 3251"/>
              <a:gd name="T24" fmla="*/ 2306 w 3137"/>
              <a:gd name="T25" fmla="*/ 1152 h 3251"/>
              <a:gd name="T26" fmla="*/ 2317 w 3137"/>
              <a:gd name="T27" fmla="*/ 1080 h 3251"/>
              <a:gd name="T28" fmla="*/ 2291 w 3137"/>
              <a:gd name="T29" fmla="*/ 1013 h 3251"/>
              <a:gd name="T30" fmla="*/ 2230 w 3137"/>
              <a:gd name="T31" fmla="*/ 966 h 3251"/>
              <a:gd name="T32" fmla="*/ 1568 w 3137"/>
              <a:gd name="T33" fmla="*/ 0 h 3251"/>
              <a:gd name="T34" fmla="*/ 1765 w 3137"/>
              <a:gd name="T35" fmla="*/ 13 h 3251"/>
              <a:gd name="T36" fmla="*/ 2046 w 3137"/>
              <a:gd name="T37" fmla="*/ 76 h 3251"/>
              <a:gd name="T38" fmla="*/ 2305 w 3137"/>
              <a:gd name="T39" fmla="*/ 190 h 3251"/>
              <a:gd name="T40" fmla="*/ 2539 w 3137"/>
              <a:gd name="T41" fmla="*/ 349 h 3251"/>
              <a:gd name="T42" fmla="*/ 2741 w 3137"/>
              <a:gd name="T43" fmla="*/ 546 h 3251"/>
              <a:gd name="T44" fmla="*/ 2907 w 3137"/>
              <a:gd name="T45" fmla="*/ 777 h 3251"/>
              <a:gd name="T46" fmla="*/ 3032 w 3137"/>
              <a:gd name="T47" fmla="*/ 1037 h 3251"/>
              <a:gd name="T48" fmla="*/ 3110 w 3137"/>
              <a:gd name="T49" fmla="*/ 1321 h 3251"/>
              <a:gd name="T50" fmla="*/ 3137 w 3137"/>
              <a:gd name="T51" fmla="*/ 1624 h 3251"/>
              <a:gd name="T52" fmla="*/ 3110 w 3137"/>
              <a:gd name="T53" fmla="*/ 1928 h 3251"/>
              <a:gd name="T54" fmla="*/ 3032 w 3137"/>
              <a:gd name="T55" fmla="*/ 2212 h 3251"/>
              <a:gd name="T56" fmla="*/ 2907 w 3137"/>
              <a:gd name="T57" fmla="*/ 2473 h 3251"/>
              <a:gd name="T58" fmla="*/ 2741 w 3137"/>
              <a:gd name="T59" fmla="*/ 2705 h 3251"/>
              <a:gd name="T60" fmla="*/ 2539 w 3137"/>
              <a:gd name="T61" fmla="*/ 2902 h 3251"/>
              <a:gd name="T62" fmla="*/ 2305 w 3137"/>
              <a:gd name="T63" fmla="*/ 3060 h 3251"/>
              <a:gd name="T64" fmla="*/ 2046 w 3137"/>
              <a:gd name="T65" fmla="*/ 3173 h 3251"/>
              <a:gd name="T66" fmla="*/ 1765 w 3137"/>
              <a:gd name="T67" fmla="*/ 3238 h 3251"/>
              <a:gd name="T68" fmla="*/ 1469 w 3137"/>
              <a:gd name="T69" fmla="*/ 3248 h 3251"/>
              <a:gd name="T70" fmla="*/ 1182 w 3137"/>
              <a:gd name="T71" fmla="*/ 3200 h 3251"/>
              <a:gd name="T72" fmla="*/ 915 w 3137"/>
              <a:gd name="T73" fmla="*/ 3103 h 3251"/>
              <a:gd name="T74" fmla="*/ 673 w 3137"/>
              <a:gd name="T75" fmla="*/ 2959 h 3251"/>
              <a:gd name="T76" fmla="*/ 460 w 3137"/>
              <a:gd name="T77" fmla="*/ 2774 h 3251"/>
              <a:gd name="T78" fmla="*/ 281 w 3137"/>
              <a:gd name="T79" fmla="*/ 2553 h 3251"/>
              <a:gd name="T80" fmla="*/ 142 w 3137"/>
              <a:gd name="T81" fmla="*/ 2302 h 3251"/>
              <a:gd name="T82" fmla="*/ 48 w 3137"/>
              <a:gd name="T83" fmla="*/ 2025 h 3251"/>
              <a:gd name="T84" fmla="*/ 3 w 3137"/>
              <a:gd name="T85" fmla="*/ 1728 h 3251"/>
              <a:gd name="T86" fmla="*/ 14 w 3137"/>
              <a:gd name="T87" fmla="*/ 1413 h 3251"/>
              <a:gd name="T88" fmla="*/ 80 w 3137"/>
              <a:gd name="T89" fmla="*/ 1111 h 3251"/>
              <a:gd name="T90" fmla="*/ 198 w 3137"/>
              <a:gd name="T91" fmla="*/ 833 h 3251"/>
              <a:gd name="T92" fmla="*/ 362 w 3137"/>
              <a:gd name="T93" fmla="*/ 587 h 3251"/>
              <a:gd name="T94" fmla="*/ 566 w 3137"/>
              <a:gd name="T95" fmla="*/ 375 h 3251"/>
              <a:gd name="T96" fmla="*/ 805 w 3137"/>
              <a:gd name="T97" fmla="*/ 205 h 3251"/>
              <a:gd name="T98" fmla="*/ 1073 w 3137"/>
              <a:gd name="T99" fmla="*/ 83 h 3251"/>
              <a:gd name="T100" fmla="*/ 1363 w 3137"/>
              <a:gd name="T101" fmla="*/ 14 h 3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137" h="3251">
                <a:moveTo>
                  <a:pt x="2178" y="955"/>
                </a:moveTo>
                <a:lnTo>
                  <a:pt x="2152" y="958"/>
                </a:lnTo>
                <a:lnTo>
                  <a:pt x="2126" y="967"/>
                </a:lnTo>
                <a:lnTo>
                  <a:pt x="2104" y="980"/>
                </a:lnTo>
                <a:lnTo>
                  <a:pt x="2083" y="997"/>
                </a:lnTo>
                <a:lnTo>
                  <a:pt x="2065" y="1020"/>
                </a:lnTo>
                <a:lnTo>
                  <a:pt x="1404" y="2068"/>
                </a:lnTo>
                <a:lnTo>
                  <a:pt x="1087" y="1764"/>
                </a:lnTo>
                <a:lnTo>
                  <a:pt x="1065" y="1747"/>
                </a:lnTo>
                <a:lnTo>
                  <a:pt x="1040" y="1735"/>
                </a:lnTo>
                <a:lnTo>
                  <a:pt x="1015" y="1729"/>
                </a:lnTo>
                <a:lnTo>
                  <a:pt x="989" y="1727"/>
                </a:lnTo>
                <a:lnTo>
                  <a:pt x="963" y="1731"/>
                </a:lnTo>
                <a:lnTo>
                  <a:pt x="937" y="1739"/>
                </a:lnTo>
                <a:lnTo>
                  <a:pt x="914" y="1753"/>
                </a:lnTo>
                <a:lnTo>
                  <a:pt x="893" y="1772"/>
                </a:lnTo>
                <a:lnTo>
                  <a:pt x="877" y="1795"/>
                </a:lnTo>
                <a:lnTo>
                  <a:pt x="865" y="1820"/>
                </a:lnTo>
                <a:lnTo>
                  <a:pt x="858" y="1847"/>
                </a:lnTo>
                <a:lnTo>
                  <a:pt x="857" y="1874"/>
                </a:lnTo>
                <a:lnTo>
                  <a:pt x="860" y="1901"/>
                </a:lnTo>
                <a:lnTo>
                  <a:pt x="869" y="1927"/>
                </a:lnTo>
                <a:lnTo>
                  <a:pt x="883" y="1952"/>
                </a:lnTo>
                <a:lnTo>
                  <a:pt x="900" y="1973"/>
                </a:lnTo>
                <a:lnTo>
                  <a:pt x="1338" y="2392"/>
                </a:lnTo>
                <a:lnTo>
                  <a:pt x="1343" y="2395"/>
                </a:lnTo>
                <a:lnTo>
                  <a:pt x="1354" y="2406"/>
                </a:lnTo>
                <a:lnTo>
                  <a:pt x="1373" y="2414"/>
                </a:lnTo>
                <a:lnTo>
                  <a:pt x="1394" y="2423"/>
                </a:lnTo>
                <a:lnTo>
                  <a:pt x="1417" y="2427"/>
                </a:lnTo>
                <a:lnTo>
                  <a:pt x="1452" y="2427"/>
                </a:lnTo>
                <a:lnTo>
                  <a:pt x="1464" y="2423"/>
                </a:lnTo>
                <a:lnTo>
                  <a:pt x="1503" y="2406"/>
                </a:lnTo>
                <a:lnTo>
                  <a:pt x="1509" y="2402"/>
                </a:lnTo>
                <a:lnTo>
                  <a:pt x="1533" y="2385"/>
                </a:lnTo>
                <a:lnTo>
                  <a:pt x="1543" y="2365"/>
                </a:lnTo>
                <a:lnTo>
                  <a:pt x="1544" y="2365"/>
                </a:lnTo>
                <a:lnTo>
                  <a:pt x="2295" y="1175"/>
                </a:lnTo>
                <a:lnTo>
                  <a:pt x="2306" y="1152"/>
                </a:lnTo>
                <a:lnTo>
                  <a:pt x="2314" y="1129"/>
                </a:lnTo>
                <a:lnTo>
                  <a:pt x="2318" y="1105"/>
                </a:lnTo>
                <a:lnTo>
                  <a:pt x="2317" y="1080"/>
                </a:lnTo>
                <a:lnTo>
                  <a:pt x="2312" y="1056"/>
                </a:lnTo>
                <a:lnTo>
                  <a:pt x="2303" y="1034"/>
                </a:lnTo>
                <a:lnTo>
                  <a:pt x="2291" y="1013"/>
                </a:lnTo>
                <a:lnTo>
                  <a:pt x="2275" y="995"/>
                </a:lnTo>
                <a:lnTo>
                  <a:pt x="2255" y="979"/>
                </a:lnTo>
                <a:lnTo>
                  <a:pt x="2230" y="966"/>
                </a:lnTo>
                <a:lnTo>
                  <a:pt x="2204" y="957"/>
                </a:lnTo>
                <a:lnTo>
                  <a:pt x="2178" y="955"/>
                </a:lnTo>
                <a:close/>
                <a:moveTo>
                  <a:pt x="1568" y="0"/>
                </a:moveTo>
                <a:lnTo>
                  <a:pt x="1568" y="0"/>
                </a:lnTo>
                <a:lnTo>
                  <a:pt x="1667" y="3"/>
                </a:lnTo>
                <a:lnTo>
                  <a:pt x="1765" y="13"/>
                </a:lnTo>
                <a:lnTo>
                  <a:pt x="1860" y="28"/>
                </a:lnTo>
                <a:lnTo>
                  <a:pt x="1955" y="49"/>
                </a:lnTo>
                <a:lnTo>
                  <a:pt x="2046" y="76"/>
                </a:lnTo>
                <a:lnTo>
                  <a:pt x="2135" y="110"/>
                </a:lnTo>
                <a:lnTo>
                  <a:pt x="2222" y="147"/>
                </a:lnTo>
                <a:lnTo>
                  <a:pt x="2305" y="190"/>
                </a:lnTo>
                <a:lnTo>
                  <a:pt x="2386" y="239"/>
                </a:lnTo>
                <a:lnTo>
                  <a:pt x="2464" y="292"/>
                </a:lnTo>
                <a:lnTo>
                  <a:pt x="2539" y="349"/>
                </a:lnTo>
                <a:lnTo>
                  <a:pt x="2610" y="410"/>
                </a:lnTo>
                <a:lnTo>
                  <a:pt x="2678" y="476"/>
                </a:lnTo>
                <a:lnTo>
                  <a:pt x="2741" y="546"/>
                </a:lnTo>
                <a:lnTo>
                  <a:pt x="2801" y="619"/>
                </a:lnTo>
                <a:lnTo>
                  <a:pt x="2856" y="697"/>
                </a:lnTo>
                <a:lnTo>
                  <a:pt x="2907" y="777"/>
                </a:lnTo>
                <a:lnTo>
                  <a:pt x="2953" y="861"/>
                </a:lnTo>
                <a:lnTo>
                  <a:pt x="2995" y="948"/>
                </a:lnTo>
                <a:lnTo>
                  <a:pt x="3032" y="1037"/>
                </a:lnTo>
                <a:lnTo>
                  <a:pt x="3063" y="1130"/>
                </a:lnTo>
                <a:lnTo>
                  <a:pt x="3089" y="1224"/>
                </a:lnTo>
                <a:lnTo>
                  <a:pt x="3110" y="1321"/>
                </a:lnTo>
                <a:lnTo>
                  <a:pt x="3125" y="1421"/>
                </a:lnTo>
                <a:lnTo>
                  <a:pt x="3134" y="1522"/>
                </a:lnTo>
                <a:lnTo>
                  <a:pt x="3137" y="1624"/>
                </a:lnTo>
                <a:lnTo>
                  <a:pt x="3134" y="1728"/>
                </a:lnTo>
                <a:lnTo>
                  <a:pt x="3125" y="1829"/>
                </a:lnTo>
                <a:lnTo>
                  <a:pt x="3110" y="1928"/>
                </a:lnTo>
                <a:lnTo>
                  <a:pt x="3089" y="2025"/>
                </a:lnTo>
                <a:lnTo>
                  <a:pt x="3063" y="2120"/>
                </a:lnTo>
                <a:lnTo>
                  <a:pt x="3032" y="2212"/>
                </a:lnTo>
                <a:lnTo>
                  <a:pt x="2995" y="2302"/>
                </a:lnTo>
                <a:lnTo>
                  <a:pt x="2953" y="2389"/>
                </a:lnTo>
                <a:lnTo>
                  <a:pt x="2907" y="2473"/>
                </a:lnTo>
                <a:lnTo>
                  <a:pt x="2856" y="2553"/>
                </a:lnTo>
                <a:lnTo>
                  <a:pt x="2801" y="2630"/>
                </a:lnTo>
                <a:lnTo>
                  <a:pt x="2741" y="2705"/>
                </a:lnTo>
                <a:lnTo>
                  <a:pt x="2678" y="2774"/>
                </a:lnTo>
                <a:lnTo>
                  <a:pt x="2610" y="2840"/>
                </a:lnTo>
                <a:lnTo>
                  <a:pt x="2539" y="2902"/>
                </a:lnTo>
                <a:lnTo>
                  <a:pt x="2464" y="2959"/>
                </a:lnTo>
                <a:lnTo>
                  <a:pt x="2386" y="3012"/>
                </a:lnTo>
                <a:lnTo>
                  <a:pt x="2305" y="3060"/>
                </a:lnTo>
                <a:lnTo>
                  <a:pt x="2222" y="3103"/>
                </a:lnTo>
                <a:lnTo>
                  <a:pt x="2135" y="3141"/>
                </a:lnTo>
                <a:lnTo>
                  <a:pt x="2046" y="3173"/>
                </a:lnTo>
                <a:lnTo>
                  <a:pt x="1955" y="3200"/>
                </a:lnTo>
                <a:lnTo>
                  <a:pt x="1860" y="3222"/>
                </a:lnTo>
                <a:lnTo>
                  <a:pt x="1765" y="3238"/>
                </a:lnTo>
                <a:lnTo>
                  <a:pt x="1667" y="3248"/>
                </a:lnTo>
                <a:lnTo>
                  <a:pt x="1568" y="3251"/>
                </a:lnTo>
                <a:lnTo>
                  <a:pt x="1469" y="3248"/>
                </a:lnTo>
                <a:lnTo>
                  <a:pt x="1372" y="3238"/>
                </a:lnTo>
                <a:lnTo>
                  <a:pt x="1276" y="3222"/>
                </a:lnTo>
                <a:lnTo>
                  <a:pt x="1182" y="3200"/>
                </a:lnTo>
                <a:lnTo>
                  <a:pt x="1091" y="3173"/>
                </a:lnTo>
                <a:lnTo>
                  <a:pt x="1001" y="3141"/>
                </a:lnTo>
                <a:lnTo>
                  <a:pt x="915" y="3103"/>
                </a:lnTo>
                <a:lnTo>
                  <a:pt x="831" y="3060"/>
                </a:lnTo>
                <a:lnTo>
                  <a:pt x="750" y="3012"/>
                </a:lnTo>
                <a:lnTo>
                  <a:pt x="673" y="2959"/>
                </a:lnTo>
                <a:lnTo>
                  <a:pt x="598" y="2902"/>
                </a:lnTo>
                <a:lnTo>
                  <a:pt x="527" y="2840"/>
                </a:lnTo>
                <a:lnTo>
                  <a:pt x="460" y="2774"/>
                </a:lnTo>
                <a:lnTo>
                  <a:pt x="396" y="2705"/>
                </a:lnTo>
                <a:lnTo>
                  <a:pt x="336" y="2630"/>
                </a:lnTo>
                <a:lnTo>
                  <a:pt x="281" y="2553"/>
                </a:lnTo>
                <a:lnTo>
                  <a:pt x="230" y="2473"/>
                </a:lnTo>
                <a:lnTo>
                  <a:pt x="184" y="2389"/>
                </a:lnTo>
                <a:lnTo>
                  <a:pt x="142" y="2302"/>
                </a:lnTo>
                <a:lnTo>
                  <a:pt x="105" y="2212"/>
                </a:lnTo>
                <a:lnTo>
                  <a:pt x="74" y="2120"/>
                </a:lnTo>
                <a:lnTo>
                  <a:pt x="48" y="2025"/>
                </a:lnTo>
                <a:lnTo>
                  <a:pt x="27" y="1928"/>
                </a:lnTo>
                <a:lnTo>
                  <a:pt x="12" y="1829"/>
                </a:lnTo>
                <a:lnTo>
                  <a:pt x="3" y="1728"/>
                </a:lnTo>
                <a:lnTo>
                  <a:pt x="0" y="1624"/>
                </a:lnTo>
                <a:lnTo>
                  <a:pt x="3" y="1518"/>
                </a:lnTo>
                <a:lnTo>
                  <a:pt x="14" y="1413"/>
                </a:lnTo>
                <a:lnTo>
                  <a:pt x="29" y="1310"/>
                </a:lnTo>
                <a:lnTo>
                  <a:pt x="52" y="1209"/>
                </a:lnTo>
                <a:lnTo>
                  <a:pt x="80" y="1111"/>
                </a:lnTo>
                <a:lnTo>
                  <a:pt x="113" y="1016"/>
                </a:lnTo>
                <a:lnTo>
                  <a:pt x="153" y="923"/>
                </a:lnTo>
                <a:lnTo>
                  <a:pt x="198" y="833"/>
                </a:lnTo>
                <a:lnTo>
                  <a:pt x="247" y="747"/>
                </a:lnTo>
                <a:lnTo>
                  <a:pt x="303" y="665"/>
                </a:lnTo>
                <a:lnTo>
                  <a:pt x="362" y="587"/>
                </a:lnTo>
                <a:lnTo>
                  <a:pt x="426" y="511"/>
                </a:lnTo>
                <a:lnTo>
                  <a:pt x="494" y="441"/>
                </a:lnTo>
                <a:lnTo>
                  <a:pt x="566" y="375"/>
                </a:lnTo>
                <a:lnTo>
                  <a:pt x="643" y="313"/>
                </a:lnTo>
                <a:lnTo>
                  <a:pt x="722" y="257"/>
                </a:lnTo>
                <a:lnTo>
                  <a:pt x="805" y="205"/>
                </a:lnTo>
                <a:lnTo>
                  <a:pt x="891" y="159"/>
                </a:lnTo>
                <a:lnTo>
                  <a:pt x="981" y="118"/>
                </a:lnTo>
                <a:lnTo>
                  <a:pt x="1073" y="83"/>
                </a:lnTo>
                <a:lnTo>
                  <a:pt x="1168" y="53"/>
                </a:lnTo>
                <a:lnTo>
                  <a:pt x="1264" y="30"/>
                </a:lnTo>
                <a:lnTo>
                  <a:pt x="1363" y="14"/>
                </a:lnTo>
                <a:lnTo>
                  <a:pt x="1465" y="3"/>
                </a:lnTo>
                <a:lnTo>
                  <a:pt x="156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5860934" y="4190158"/>
            <a:ext cx="365760" cy="365760"/>
          </a:xfrm>
          <a:custGeom>
            <a:avLst/>
            <a:gdLst>
              <a:gd name="T0" fmla="*/ 2126 w 3137"/>
              <a:gd name="T1" fmla="*/ 967 h 3251"/>
              <a:gd name="T2" fmla="*/ 2065 w 3137"/>
              <a:gd name="T3" fmla="*/ 1020 h 3251"/>
              <a:gd name="T4" fmla="*/ 1065 w 3137"/>
              <a:gd name="T5" fmla="*/ 1747 h 3251"/>
              <a:gd name="T6" fmla="*/ 989 w 3137"/>
              <a:gd name="T7" fmla="*/ 1727 h 3251"/>
              <a:gd name="T8" fmla="*/ 914 w 3137"/>
              <a:gd name="T9" fmla="*/ 1753 h 3251"/>
              <a:gd name="T10" fmla="*/ 865 w 3137"/>
              <a:gd name="T11" fmla="*/ 1820 h 3251"/>
              <a:gd name="T12" fmla="*/ 860 w 3137"/>
              <a:gd name="T13" fmla="*/ 1901 h 3251"/>
              <a:gd name="T14" fmla="*/ 900 w 3137"/>
              <a:gd name="T15" fmla="*/ 1973 h 3251"/>
              <a:gd name="T16" fmla="*/ 1354 w 3137"/>
              <a:gd name="T17" fmla="*/ 2406 h 3251"/>
              <a:gd name="T18" fmla="*/ 1417 w 3137"/>
              <a:gd name="T19" fmla="*/ 2427 h 3251"/>
              <a:gd name="T20" fmla="*/ 1503 w 3137"/>
              <a:gd name="T21" fmla="*/ 2406 h 3251"/>
              <a:gd name="T22" fmla="*/ 1543 w 3137"/>
              <a:gd name="T23" fmla="*/ 2365 h 3251"/>
              <a:gd name="T24" fmla="*/ 2306 w 3137"/>
              <a:gd name="T25" fmla="*/ 1152 h 3251"/>
              <a:gd name="T26" fmla="*/ 2317 w 3137"/>
              <a:gd name="T27" fmla="*/ 1080 h 3251"/>
              <a:gd name="T28" fmla="*/ 2291 w 3137"/>
              <a:gd name="T29" fmla="*/ 1013 h 3251"/>
              <a:gd name="T30" fmla="*/ 2230 w 3137"/>
              <a:gd name="T31" fmla="*/ 966 h 3251"/>
              <a:gd name="T32" fmla="*/ 1568 w 3137"/>
              <a:gd name="T33" fmla="*/ 0 h 3251"/>
              <a:gd name="T34" fmla="*/ 1765 w 3137"/>
              <a:gd name="T35" fmla="*/ 13 h 3251"/>
              <a:gd name="T36" fmla="*/ 2046 w 3137"/>
              <a:gd name="T37" fmla="*/ 76 h 3251"/>
              <a:gd name="T38" fmla="*/ 2305 w 3137"/>
              <a:gd name="T39" fmla="*/ 190 h 3251"/>
              <a:gd name="T40" fmla="*/ 2539 w 3137"/>
              <a:gd name="T41" fmla="*/ 349 h 3251"/>
              <a:gd name="T42" fmla="*/ 2741 w 3137"/>
              <a:gd name="T43" fmla="*/ 546 h 3251"/>
              <a:gd name="T44" fmla="*/ 2907 w 3137"/>
              <a:gd name="T45" fmla="*/ 777 h 3251"/>
              <a:gd name="T46" fmla="*/ 3032 w 3137"/>
              <a:gd name="T47" fmla="*/ 1037 h 3251"/>
              <a:gd name="T48" fmla="*/ 3110 w 3137"/>
              <a:gd name="T49" fmla="*/ 1321 h 3251"/>
              <a:gd name="T50" fmla="*/ 3137 w 3137"/>
              <a:gd name="T51" fmla="*/ 1624 h 3251"/>
              <a:gd name="T52" fmla="*/ 3110 w 3137"/>
              <a:gd name="T53" fmla="*/ 1928 h 3251"/>
              <a:gd name="T54" fmla="*/ 3032 w 3137"/>
              <a:gd name="T55" fmla="*/ 2212 h 3251"/>
              <a:gd name="T56" fmla="*/ 2907 w 3137"/>
              <a:gd name="T57" fmla="*/ 2473 h 3251"/>
              <a:gd name="T58" fmla="*/ 2741 w 3137"/>
              <a:gd name="T59" fmla="*/ 2705 h 3251"/>
              <a:gd name="T60" fmla="*/ 2539 w 3137"/>
              <a:gd name="T61" fmla="*/ 2902 h 3251"/>
              <a:gd name="T62" fmla="*/ 2305 w 3137"/>
              <a:gd name="T63" fmla="*/ 3060 h 3251"/>
              <a:gd name="T64" fmla="*/ 2046 w 3137"/>
              <a:gd name="T65" fmla="*/ 3173 h 3251"/>
              <a:gd name="T66" fmla="*/ 1765 w 3137"/>
              <a:gd name="T67" fmla="*/ 3238 h 3251"/>
              <a:gd name="T68" fmla="*/ 1469 w 3137"/>
              <a:gd name="T69" fmla="*/ 3248 h 3251"/>
              <a:gd name="T70" fmla="*/ 1182 w 3137"/>
              <a:gd name="T71" fmla="*/ 3200 h 3251"/>
              <a:gd name="T72" fmla="*/ 915 w 3137"/>
              <a:gd name="T73" fmla="*/ 3103 h 3251"/>
              <a:gd name="T74" fmla="*/ 673 w 3137"/>
              <a:gd name="T75" fmla="*/ 2959 h 3251"/>
              <a:gd name="T76" fmla="*/ 460 w 3137"/>
              <a:gd name="T77" fmla="*/ 2774 h 3251"/>
              <a:gd name="T78" fmla="*/ 281 w 3137"/>
              <a:gd name="T79" fmla="*/ 2553 h 3251"/>
              <a:gd name="T80" fmla="*/ 142 w 3137"/>
              <a:gd name="T81" fmla="*/ 2302 h 3251"/>
              <a:gd name="T82" fmla="*/ 48 w 3137"/>
              <a:gd name="T83" fmla="*/ 2025 h 3251"/>
              <a:gd name="T84" fmla="*/ 3 w 3137"/>
              <a:gd name="T85" fmla="*/ 1728 h 3251"/>
              <a:gd name="T86" fmla="*/ 14 w 3137"/>
              <a:gd name="T87" fmla="*/ 1413 h 3251"/>
              <a:gd name="T88" fmla="*/ 80 w 3137"/>
              <a:gd name="T89" fmla="*/ 1111 h 3251"/>
              <a:gd name="T90" fmla="*/ 198 w 3137"/>
              <a:gd name="T91" fmla="*/ 833 h 3251"/>
              <a:gd name="T92" fmla="*/ 362 w 3137"/>
              <a:gd name="T93" fmla="*/ 587 h 3251"/>
              <a:gd name="T94" fmla="*/ 566 w 3137"/>
              <a:gd name="T95" fmla="*/ 375 h 3251"/>
              <a:gd name="T96" fmla="*/ 805 w 3137"/>
              <a:gd name="T97" fmla="*/ 205 h 3251"/>
              <a:gd name="T98" fmla="*/ 1073 w 3137"/>
              <a:gd name="T99" fmla="*/ 83 h 3251"/>
              <a:gd name="T100" fmla="*/ 1363 w 3137"/>
              <a:gd name="T101" fmla="*/ 14 h 3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137" h="3251">
                <a:moveTo>
                  <a:pt x="2178" y="955"/>
                </a:moveTo>
                <a:lnTo>
                  <a:pt x="2152" y="958"/>
                </a:lnTo>
                <a:lnTo>
                  <a:pt x="2126" y="967"/>
                </a:lnTo>
                <a:lnTo>
                  <a:pt x="2104" y="980"/>
                </a:lnTo>
                <a:lnTo>
                  <a:pt x="2083" y="997"/>
                </a:lnTo>
                <a:lnTo>
                  <a:pt x="2065" y="1020"/>
                </a:lnTo>
                <a:lnTo>
                  <a:pt x="1404" y="2068"/>
                </a:lnTo>
                <a:lnTo>
                  <a:pt x="1087" y="1764"/>
                </a:lnTo>
                <a:lnTo>
                  <a:pt x="1065" y="1747"/>
                </a:lnTo>
                <a:lnTo>
                  <a:pt x="1040" y="1735"/>
                </a:lnTo>
                <a:lnTo>
                  <a:pt x="1015" y="1729"/>
                </a:lnTo>
                <a:lnTo>
                  <a:pt x="989" y="1727"/>
                </a:lnTo>
                <a:lnTo>
                  <a:pt x="963" y="1731"/>
                </a:lnTo>
                <a:lnTo>
                  <a:pt x="937" y="1739"/>
                </a:lnTo>
                <a:lnTo>
                  <a:pt x="914" y="1753"/>
                </a:lnTo>
                <a:lnTo>
                  <a:pt x="893" y="1772"/>
                </a:lnTo>
                <a:lnTo>
                  <a:pt x="877" y="1795"/>
                </a:lnTo>
                <a:lnTo>
                  <a:pt x="865" y="1820"/>
                </a:lnTo>
                <a:lnTo>
                  <a:pt x="858" y="1847"/>
                </a:lnTo>
                <a:lnTo>
                  <a:pt x="857" y="1874"/>
                </a:lnTo>
                <a:lnTo>
                  <a:pt x="860" y="1901"/>
                </a:lnTo>
                <a:lnTo>
                  <a:pt x="869" y="1927"/>
                </a:lnTo>
                <a:lnTo>
                  <a:pt x="883" y="1952"/>
                </a:lnTo>
                <a:lnTo>
                  <a:pt x="900" y="1973"/>
                </a:lnTo>
                <a:lnTo>
                  <a:pt x="1338" y="2392"/>
                </a:lnTo>
                <a:lnTo>
                  <a:pt x="1343" y="2395"/>
                </a:lnTo>
                <a:lnTo>
                  <a:pt x="1354" y="2406"/>
                </a:lnTo>
                <a:lnTo>
                  <a:pt x="1373" y="2414"/>
                </a:lnTo>
                <a:lnTo>
                  <a:pt x="1394" y="2423"/>
                </a:lnTo>
                <a:lnTo>
                  <a:pt x="1417" y="2427"/>
                </a:lnTo>
                <a:lnTo>
                  <a:pt x="1452" y="2427"/>
                </a:lnTo>
                <a:lnTo>
                  <a:pt x="1464" y="2423"/>
                </a:lnTo>
                <a:lnTo>
                  <a:pt x="1503" y="2406"/>
                </a:lnTo>
                <a:lnTo>
                  <a:pt x="1509" y="2402"/>
                </a:lnTo>
                <a:lnTo>
                  <a:pt x="1533" y="2385"/>
                </a:lnTo>
                <a:lnTo>
                  <a:pt x="1543" y="2365"/>
                </a:lnTo>
                <a:lnTo>
                  <a:pt x="1544" y="2365"/>
                </a:lnTo>
                <a:lnTo>
                  <a:pt x="2295" y="1175"/>
                </a:lnTo>
                <a:lnTo>
                  <a:pt x="2306" y="1152"/>
                </a:lnTo>
                <a:lnTo>
                  <a:pt x="2314" y="1129"/>
                </a:lnTo>
                <a:lnTo>
                  <a:pt x="2318" y="1105"/>
                </a:lnTo>
                <a:lnTo>
                  <a:pt x="2317" y="1080"/>
                </a:lnTo>
                <a:lnTo>
                  <a:pt x="2312" y="1056"/>
                </a:lnTo>
                <a:lnTo>
                  <a:pt x="2303" y="1034"/>
                </a:lnTo>
                <a:lnTo>
                  <a:pt x="2291" y="1013"/>
                </a:lnTo>
                <a:lnTo>
                  <a:pt x="2275" y="995"/>
                </a:lnTo>
                <a:lnTo>
                  <a:pt x="2255" y="979"/>
                </a:lnTo>
                <a:lnTo>
                  <a:pt x="2230" y="966"/>
                </a:lnTo>
                <a:lnTo>
                  <a:pt x="2204" y="957"/>
                </a:lnTo>
                <a:lnTo>
                  <a:pt x="2178" y="955"/>
                </a:lnTo>
                <a:close/>
                <a:moveTo>
                  <a:pt x="1568" y="0"/>
                </a:moveTo>
                <a:lnTo>
                  <a:pt x="1568" y="0"/>
                </a:lnTo>
                <a:lnTo>
                  <a:pt x="1667" y="3"/>
                </a:lnTo>
                <a:lnTo>
                  <a:pt x="1765" y="13"/>
                </a:lnTo>
                <a:lnTo>
                  <a:pt x="1860" y="28"/>
                </a:lnTo>
                <a:lnTo>
                  <a:pt x="1955" y="49"/>
                </a:lnTo>
                <a:lnTo>
                  <a:pt x="2046" y="76"/>
                </a:lnTo>
                <a:lnTo>
                  <a:pt x="2135" y="110"/>
                </a:lnTo>
                <a:lnTo>
                  <a:pt x="2222" y="147"/>
                </a:lnTo>
                <a:lnTo>
                  <a:pt x="2305" y="190"/>
                </a:lnTo>
                <a:lnTo>
                  <a:pt x="2386" y="239"/>
                </a:lnTo>
                <a:lnTo>
                  <a:pt x="2464" y="292"/>
                </a:lnTo>
                <a:lnTo>
                  <a:pt x="2539" y="349"/>
                </a:lnTo>
                <a:lnTo>
                  <a:pt x="2610" y="410"/>
                </a:lnTo>
                <a:lnTo>
                  <a:pt x="2678" y="476"/>
                </a:lnTo>
                <a:lnTo>
                  <a:pt x="2741" y="546"/>
                </a:lnTo>
                <a:lnTo>
                  <a:pt x="2801" y="619"/>
                </a:lnTo>
                <a:lnTo>
                  <a:pt x="2856" y="697"/>
                </a:lnTo>
                <a:lnTo>
                  <a:pt x="2907" y="777"/>
                </a:lnTo>
                <a:lnTo>
                  <a:pt x="2953" y="861"/>
                </a:lnTo>
                <a:lnTo>
                  <a:pt x="2995" y="948"/>
                </a:lnTo>
                <a:lnTo>
                  <a:pt x="3032" y="1037"/>
                </a:lnTo>
                <a:lnTo>
                  <a:pt x="3063" y="1130"/>
                </a:lnTo>
                <a:lnTo>
                  <a:pt x="3089" y="1224"/>
                </a:lnTo>
                <a:lnTo>
                  <a:pt x="3110" y="1321"/>
                </a:lnTo>
                <a:lnTo>
                  <a:pt x="3125" y="1421"/>
                </a:lnTo>
                <a:lnTo>
                  <a:pt x="3134" y="1522"/>
                </a:lnTo>
                <a:lnTo>
                  <a:pt x="3137" y="1624"/>
                </a:lnTo>
                <a:lnTo>
                  <a:pt x="3134" y="1728"/>
                </a:lnTo>
                <a:lnTo>
                  <a:pt x="3125" y="1829"/>
                </a:lnTo>
                <a:lnTo>
                  <a:pt x="3110" y="1928"/>
                </a:lnTo>
                <a:lnTo>
                  <a:pt x="3089" y="2025"/>
                </a:lnTo>
                <a:lnTo>
                  <a:pt x="3063" y="2120"/>
                </a:lnTo>
                <a:lnTo>
                  <a:pt x="3032" y="2212"/>
                </a:lnTo>
                <a:lnTo>
                  <a:pt x="2995" y="2302"/>
                </a:lnTo>
                <a:lnTo>
                  <a:pt x="2953" y="2389"/>
                </a:lnTo>
                <a:lnTo>
                  <a:pt x="2907" y="2473"/>
                </a:lnTo>
                <a:lnTo>
                  <a:pt x="2856" y="2553"/>
                </a:lnTo>
                <a:lnTo>
                  <a:pt x="2801" y="2630"/>
                </a:lnTo>
                <a:lnTo>
                  <a:pt x="2741" y="2705"/>
                </a:lnTo>
                <a:lnTo>
                  <a:pt x="2678" y="2774"/>
                </a:lnTo>
                <a:lnTo>
                  <a:pt x="2610" y="2840"/>
                </a:lnTo>
                <a:lnTo>
                  <a:pt x="2539" y="2902"/>
                </a:lnTo>
                <a:lnTo>
                  <a:pt x="2464" y="2959"/>
                </a:lnTo>
                <a:lnTo>
                  <a:pt x="2386" y="3012"/>
                </a:lnTo>
                <a:lnTo>
                  <a:pt x="2305" y="3060"/>
                </a:lnTo>
                <a:lnTo>
                  <a:pt x="2222" y="3103"/>
                </a:lnTo>
                <a:lnTo>
                  <a:pt x="2135" y="3141"/>
                </a:lnTo>
                <a:lnTo>
                  <a:pt x="2046" y="3173"/>
                </a:lnTo>
                <a:lnTo>
                  <a:pt x="1955" y="3200"/>
                </a:lnTo>
                <a:lnTo>
                  <a:pt x="1860" y="3222"/>
                </a:lnTo>
                <a:lnTo>
                  <a:pt x="1765" y="3238"/>
                </a:lnTo>
                <a:lnTo>
                  <a:pt x="1667" y="3248"/>
                </a:lnTo>
                <a:lnTo>
                  <a:pt x="1568" y="3251"/>
                </a:lnTo>
                <a:lnTo>
                  <a:pt x="1469" y="3248"/>
                </a:lnTo>
                <a:lnTo>
                  <a:pt x="1372" y="3238"/>
                </a:lnTo>
                <a:lnTo>
                  <a:pt x="1276" y="3222"/>
                </a:lnTo>
                <a:lnTo>
                  <a:pt x="1182" y="3200"/>
                </a:lnTo>
                <a:lnTo>
                  <a:pt x="1091" y="3173"/>
                </a:lnTo>
                <a:lnTo>
                  <a:pt x="1001" y="3141"/>
                </a:lnTo>
                <a:lnTo>
                  <a:pt x="915" y="3103"/>
                </a:lnTo>
                <a:lnTo>
                  <a:pt x="831" y="3060"/>
                </a:lnTo>
                <a:lnTo>
                  <a:pt x="750" y="3012"/>
                </a:lnTo>
                <a:lnTo>
                  <a:pt x="673" y="2959"/>
                </a:lnTo>
                <a:lnTo>
                  <a:pt x="598" y="2902"/>
                </a:lnTo>
                <a:lnTo>
                  <a:pt x="527" y="2840"/>
                </a:lnTo>
                <a:lnTo>
                  <a:pt x="460" y="2774"/>
                </a:lnTo>
                <a:lnTo>
                  <a:pt x="396" y="2705"/>
                </a:lnTo>
                <a:lnTo>
                  <a:pt x="336" y="2630"/>
                </a:lnTo>
                <a:lnTo>
                  <a:pt x="281" y="2553"/>
                </a:lnTo>
                <a:lnTo>
                  <a:pt x="230" y="2473"/>
                </a:lnTo>
                <a:lnTo>
                  <a:pt x="184" y="2389"/>
                </a:lnTo>
                <a:lnTo>
                  <a:pt x="142" y="2302"/>
                </a:lnTo>
                <a:lnTo>
                  <a:pt x="105" y="2212"/>
                </a:lnTo>
                <a:lnTo>
                  <a:pt x="74" y="2120"/>
                </a:lnTo>
                <a:lnTo>
                  <a:pt x="48" y="2025"/>
                </a:lnTo>
                <a:lnTo>
                  <a:pt x="27" y="1928"/>
                </a:lnTo>
                <a:lnTo>
                  <a:pt x="12" y="1829"/>
                </a:lnTo>
                <a:lnTo>
                  <a:pt x="3" y="1728"/>
                </a:lnTo>
                <a:lnTo>
                  <a:pt x="0" y="1624"/>
                </a:lnTo>
                <a:lnTo>
                  <a:pt x="3" y="1518"/>
                </a:lnTo>
                <a:lnTo>
                  <a:pt x="14" y="1413"/>
                </a:lnTo>
                <a:lnTo>
                  <a:pt x="29" y="1310"/>
                </a:lnTo>
                <a:lnTo>
                  <a:pt x="52" y="1209"/>
                </a:lnTo>
                <a:lnTo>
                  <a:pt x="80" y="1111"/>
                </a:lnTo>
                <a:lnTo>
                  <a:pt x="113" y="1016"/>
                </a:lnTo>
                <a:lnTo>
                  <a:pt x="153" y="923"/>
                </a:lnTo>
                <a:lnTo>
                  <a:pt x="198" y="833"/>
                </a:lnTo>
                <a:lnTo>
                  <a:pt x="247" y="747"/>
                </a:lnTo>
                <a:lnTo>
                  <a:pt x="303" y="665"/>
                </a:lnTo>
                <a:lnTo>
                  <a:pt x="362" y="587"/>
                </a:lnTo>
                <a:lnTo>
                  <a:pt x="426" y="511"/>
                </a:lnTo>
                <a:lnTo>
                  <a:pt x="494" y="441"/>
                </a:lnTo>
                <a:lnTo>
                  <a:pt x="566" y="375"/>
                </a:lnTo>
                <a:lnTo>
                  <a:pt x="643" y="313"/>
                </a:lnTo>
                <a:lnTo>
                  <a:pt x="722" y="257"/>
                </a:lnTo>
                <a:lnTo>
                  <a:pt x="805" y="205"/>
                </a:lnTo>
                <a:lnTo>
                  <a:pt x="891" y="159"/>
                </a:lnTo>
                <a:lnTo>
                  <a:pt x="981" y="118"/>
                </a:lnTo>
                <a:lnTo>
                  <a:pt x="1073" y="83"/>
                </a:lnTo>
                <a:lnTo>
                  <a:pt x="1168" y="53"/>
                </a:lnTo>
                <a:lnTo>
                  <a:pt x="1264" y="30"/>
                </a:lnTo>
                <a:lnTo>
                  <a:pt x="1363" y="14"/>
                </a:lnTo>
                <a:lnTo>
                  <a:pt x="1465" y="3"/>
                </a:lnTo>
                <a:lnTo>
                  <a:pt x="156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6"/>
          <p:cNvSpPr>
            <a:spLocks noEditPoints="1"/>
          </p:cNvSpPr>
          <p:nvPr/>
        </p:nvSpPr>
        <p:spPr bwMode="auto">
          <a:xfrm>
            <a:off x="7994534" y="4190158"/>
            <a:ext cx="365760" cy="365760"/>
          </a:xfrm>
          <a:custGeom>
            <a:avLst/>
            <a:gdLst>
              <a:gd name="T0" fmla="*/ 2126 w 3137"/>
              <a:gd name="T1" fmla="*/ 967 h 3251"/>
              <a:gd name="T2" fmla="*/ 2065 w 3137"/>
              <a:gd name="T3" fmla="*/ 1020 h 3251"/>
              <a:gd name="T4" fmla="*/ 1065 w 3137"/>
              <a:gd name="T5" fmla="*/ 1747 h 3251"/>
              <a:gd name="T6" fmla="*/ 989 w 3137"/>
              <a:gd name="T7" fmla="*/ 1727 h 3251"/>
              <a:gd name="T8" fmla="*/ 914 w 3137"/>
              <a:gd name="T9" fmla="*/ 1753 h 3251"/>
              <a:gd name="T10" fmla="*/ 865 w 3137"/>
              <a:gd name="T11" fmla="*/ 1820 h 3251"/>
              <a:gd name="T12" fmla="*/ 860 w 3137"/>
              <a:gd name="T13" fmla="*/ 1901 h 3251"/>
              <a:gd name="T14" fmla="*/ 900 w 3137"/>
              <a:gd name="T15" fmla="*/ 1973 h 3251"/>
              <a:gd name="T16" fmla="*/ 1354 w 3137"/>
              <a:gd name="T17" fmla="*/ 2406 h 3251"/>
              <a:gd name="T18" fmla="*/ 1417 w 3137"/>
              <a:gd name="T19" fmla="*/ 2427 h 3251"/>
              <a:gd name="T20" fmla="*/ 1503 w 3137"/>
              <a:gd name="T21" fmla="*/ 2406 h 3251"/>
              <a:gd name="T22" fmla="*/ 1543 w 3137"/>
              <a:gd name="T23" fmla="*/ 2365 h 3251"/>
              <a:gd name="T24" fmla="*/ 2306 w 3137"/>
              <a:gd name="T25" fmla="*/ 1152 h 3251"/>
              <a:gd name="T26" fmla="*/ 2317 w 3137"/>
              <a:gd name="T27" fmla="*/ 1080 h 3251"/>
              <a:gd name="T28" fmla="*/ 2291 w 3137"/>
              <a:gd name="T29" fmla="*/ 1013 h 3251"/>
              <a:gd name="T30" fmla="*/ 2230 w 3137"/>
              <a:gd name="T31" fmla="*/ 966 h 3251"/>
              <a:gd name="T32" fmla="*/ 1568 w 3137"/>
              <a:gd name="T33" fmla="*/ 0 h 3251"/>
              <a:gd name="T34" fmla="*/ 1765 w 3137"/>
              <a:gd name="T35" fmla="*/ 13 h 3251"/>
              <a:gd name="T36" fmla="*/ 2046 w 3137"/>
              <a:gd name="T37" fmla="*/ 76 h 3251"/>
              <a:gd name="T38" fmla="*/ 2305 w 3137"/>
              <a:gd name="T39" fmla="*/ 190 h 3251"/>
              <a:gd name="T40" fmla="*/ 2539 w 3137"/>
              <a:gd name="T41" fmla="*/ 349 h 3251"/>
              <a:gd name="T42" fmla="*/ 2741 w 3137"/>
              <a:gd name="T43" fmla="*/ 546 h 3251"/>
              <a:gd name="T44" fmla="*/ 2907 w 3137"/>
              <a:gd name="T45" fmla="*/ 777 h 3251"/>
              <a:gd name="T46" fmla="*/ 3032 w 3137"/>
              <a:gd name="T47" fmla="*/ 1037 h 3251"/>
              <a:gd name="T48" fmla="*/ 3110 w 3137"/>
              <a:gd name="T49" fmla="*/ 1321 h 3251"/>
              <a:gd name="T50" fmla="*/ 3137 w 3137"/>
              <a:gd name="T51" fmla="*/ 1624 h 3251"/>
              <a:gd name="T52" fmla="*/ 3110 w 3137"/>
              <a:gd name="T53" fmla="*/ 1928 h 3251"/>
              <a:gd name="T54" fmla="*/ 3032 w 3137"/>
              <a:gd name="T55" fmla="*/ 2212 h 3251"/>
              <a:gd name="T56" fmla="*/ 2907 w 3137"/>
              <a:gd name="T57" fmla="*/ 2473 h 3251"/>
              <a:gd name="T58" fmla="*/ 2741 w 3137"/>
              <a:gd name="T59" fmla="*/ 2705 h 3251"/>
              <a:gd name="T60" fmla="*/ 2539 w 3137"/>
              <a:gd name="T61" fmla="*/ 2902 h 3251"/>
              <a:gd name="T62" fmla="*/ 2305 w 3137"/>
              <a:gd name="T63" fmla="*/ 3060 h 3251"/>
              <a:gd name="T64" fmla="*/ 2046 w 3137"/>
              <a:gd name="T65" fmla="*/ 3173 h 3251"/>
              <a:gd name="T66" fmla="*/ 1765 w 3137"/>
              <a:gd name="T67" fmla="*/ 3238 h 3251"/>
              <a:gd name="T68" fmla="*/ 1469 w 3137"/>
              <a:gd name="T69" fmla="*/ 3248 h 3251"/>
              <a:gd name="T70" fmla="*/ 1182 w 3137"/>
              <a:gd name="T71" fmla="*/ 3200 h 3251"/>
              <a:gd name="T72" fmla="*/ 915 w 3137"/>
              <a:gd name="T73" fmla="*/ 3103 h 3251"/>
              <a:gd name="T74" fmla="*/ 673 w 3137"/>
              <a:gd name="T75" fmla="*/ 2959 h 3251"/>
              <a:gd name="T76" fmla="*/ 460 w 3137"/>
              <a:gd name="T77" fmla="*/ 2774 h 3251"/>
              <a:gd name="T78" fmla="*/ 281 w 3137"/>
              <a:gd name="T79" fmla="*/ 2553 h 3251"/>
              <a:gd name="T80" fmla="*/ 142 w 3137"/>
              <a:gd name="T81" fmla="*/ 2302 h 3251"/>
              <a:gd name="T82" fmla="*/ 48 w 3137"/>
              <a:gd name="T83" fmla="*/ 2025 h 3251"/>
              <a:gd name="T84" fmla="*/ 3 w 3137"/>
              <a:gd name="T85" fmla="*/ 1728 h 3251"/>
              <a:gd name="T86" fmla="*/ 14 w 3137"/>
              <a:gd name="T87" fmla="*/ 1413 h 3251"/>
              <a:gd name="T88" fmla="*/ 80 w 3137"/>
              <a:gd name="T89" fmla="*/ 1111 h 3251"/>
              <a:gd name="T90" fmla="*/ 198 w 3137"/>
              <a:gd name="T91" fmla="*/ 833 h 3251"/>
              <a:gd name="T92" fmla="*/ 362 w 3137"/>
              <a:gd name="T93" fmla="*/ 587 h 3251"/>
              <a:gd name="T94" fmla="*/ 566 w 3137"/>
              <a:gd name="T95" fmla="*/ 375 h 3251"/>
              <a:gd name="T96" fmla="*/ 805 w 3137"/>
              <a:gd name="T97" fmla="*/ 205 h 3251"/>
              <a:gd name="T98" fmla="*/ 1073 w 3137"/>
              <a:gd name="T99" fmla="*/ 83 h 3251"/>
              <a:gd name="T100" fmla="*/ 1363 w 3137"/>
              <a:gd name="T101" fmla="*/ 14 h 3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137" h="3251">
                <a:moveTo>
                  <a:pt x="2178" y="955"/>
                </a:moveTo>
                <a:lnTo>
                  <a:pt x="2152" y="958"/>
                </a:lnTo>
                <a:lnTo>
                  <a:pt x="2126" y="967"/>
                </a:lnTo>
                <a:lnTo>
                  <a:pt x="2104" y="980"/>
                </a:lnTo>
                <a:lnTo>
                  <a:pt x="2083" y="997"/>
                </a:lnTo>
                <a:lnTo>
                  <a:pt x="2065" y="1020"/>
                </a:lnTo>
                <a:lnTo>
                  <a:pt x="1404" y="2068"/>
                </a:lnTo>
                <a:lnTo>
                  <a:pt x="1087" y="1764"/>
                </a:lnTo>
                <a:lnTo>
                  <a:pt x="1065" y="1747"/>
                </a:lnTo>
                <a:lnTo>
                  <a:pt x="1040" y="1735"/>
                </a:lnTo>
                <a:lnTo>
                  <a:pt x="1015" y="1729"/>
                </a:lnTo>
                <a:lnTo>
                  <a:pt x="989" y="1727"/>
                </a:lnTo>
                <a:lnTo>
                  <a:pt x="963" y="1731"/>
                </a:lnTo>
                <a:lnTo>
                  <a:pt x="937" y="1739"/>
                </a:lnTo>
                <a:lnTo>
                  <a:pt x="914" y="1753"/>
                </a:lnTo>
                <a:lnTo>
                  <a:pt x="893" y="1772"/>
                </a:lnTo>
                <a:lnTo>
                  <a:pt x="877" y="1795"/>
                </a:lnTo>
                <a:lnTo>
                  <a:pt x="865" y="1820"/>
                </a:lnTo>
                <a:lnTo>
                  <a:pt x="858" y="1847"/>
                </a:lnTo>
                <a:lnTo>
                  <a:pt x="857" y="1874"/>
                </a:lnTo>
                <a:lnTo>
                  <a:pt x="860" y="1901"/>
                </a:lnTo>
                <a:lnTo>
                  <a:pt x="869" y="1927"/>
                </a:lnTo>
                <a:lnTo>
                  <a:pt x="883" y="1952"/>
                </a:lnTo>
                <a:lnTo>
                  <a:pt x="900" y="1973"/>
                </a:lnTo>
                <a:lnTo>
                  <a:pt x="1338" y="2392"/>
                </a:lnTo>
                <a:lnTo>
                  <a:pt x="1343" y="2395"/>
                </a:lnTo>
                <a:lnTo>
                  <a:pt x="1354" y="2406"/>
                </a:lnTo>
                <a:lnTo>
                  <a:pt x="1373" y="2414"/>
                </a:lnTo>
                <a:lnTo>
                  <a:pt x="1394" y="2423"/>
                </a:lnTo>
                <a:lnTo>
                  <a:pt x="1417" y="2427"/>
                </a:lnTo>
                <a:lnTo>
                  <a:pt x="1452" y="2427"/>
                </a:lnTo>
                <a:lnTo>
                  <a:pt x="1464" y="2423"/>
                </a:lnTo>
                <a:lnTo>
                  <a:pt x="1503" y="2406"/>
                </a:lnTo>
                <a:lnTo>
                  <a:pt x="1509" y="2402"/>
                </a:lnTo>
                <a:lnTo>
                  <a:pt x="1533" y="2385"/>
                </a:lnTo>
                <a:lnTo>
                  <a:pt x="1543" y="2365"/>
                </a:lnTo>
                <a:lnTo>
                  <a:pt x="1544" y="2365"/>
                </a:lnTo>
                <a:lnTo>
                  <a:pt x="2295" y="1175"/>
                </a:lnTo>
                <a:lnTo>
                  <a:pt x="2306" y="1152"/>
                </a:lnTo>
                <a:lnTo>
                  <a:pt x="2314" y="1129"/>
                </a:lnTo>
                <a:lnTo>
                  <a:pt x="2318" y="1105"/>
                </a:lnTo>
                <a:lnTo>
                  <a:pt x="2317" y="1080"/>
                </a:lnTo>
                <a:lnTo>
                  <a:pt x="2312" y="1056"/>
                </a:lnTo>
                <a:lnTo>
                  <a:pt x="2303" y="1034"/>
                </a:lnTo>
                <a:lnTo>
                  <a:pt x="2291" y="1013"/>
                </a:lnTo>
                <a:lnTo>
                  <a:pt x="2275" y="995"/>
                </a:lnTo>
                <a:lnTo>
                  <a:pt x="2255" y="979"/>
                </a:lnTo>
                <a:lnTo>
                  <a:pt x="2230" y="966"/>
                </a:lnTo>
                <a:lnTo>
                  <a:pt x="2204" y="957"/>
                </a:lnTo>
                <a:lnTo>
                  <a:pt x="2178" y="955"/>
                </a:lnTo>
                <a:close/>
                <a:moveTo>
                  <a:pt x="1568" y="0"/>
                </a:moveTo>
                <a:lnTo>
                  <a:pt x="1568" y="0"/>
                </a:lnTo>
                <a:lnTo>
                  <a:pt x="1667" y="3"/>
                </a:lnTo>
                <a:lnTo>
                  <a:pt x="1765" y="13"/>
                </a:lnTo>
                <a:lnTo>
                  <a:pt x="1860" y="28"/>
                </a:lnTo>
                <a:lnTo>
                  <a:pt x="1955" y="49"/>
                </a:lnTo>
                <a:lnTo>
                  <a:pt x="2046" y="76"/>
                </a:lnTo>
                <a:lnTo>
                  <a:pt x="2135" y="110"/>
                </a:lnTo>
                <a:lnTo>
                  <a:pt x="2222" y="147"/>
                </a:lnTo>
                <a:lnTo>
                  <a:pt x="2305" y="190"/>
                </a:lnTo>
                <a:lnTo>
                  <a:pt x="2386" y="239"/>
                </a:lnTo>
                <a:lnTo>
                  <a:pt x="2464" y="292"/>
                </a:lnTo>
                <a:lnTo>
                  <a:pt x="2539" y="349"/>
                </a:lnTo>
                <a:lnTo>
                  <a:pt x="2610" y="410"/>
                </a:lnTo>
                <a:lnTo>
                  <a:pt x="2678" y="476"/>
                </a:lnTo>
                <a:lnTo>
                  <a:pt x="2741" y="546"/>
                </a:lnTo>
                <a:lnTo>
                  <a:pt x="2801" y="619"/>
                </a:lnTo>
                <a:lnTo>
                  <a:pt x="2856" y="697"/>
                </a:lnTo>
                <a:lnTo>
                  <a:pt x="2907" y="777"/>
                </a:lnTo>
                <a:lnTo>
                  <a:pt x="2953" y="861"/>
                </a:lnTo>
                <a:lnTo>
                  <a:pt x="2995" y="948"/>
                </a:lnTo>
                <a:lnTo>
                  <a:pt x="3032" y="1037"/>
                </a:lnTo>
                <a:lnTo>
                  <a:pt x="3063" y="1130"/>
                </a:lnTo>
                <a:lnTo>
                  <a:pt x="3089" y="1224"/>
                </a:lnTo>
                <a:lnTo>
                  <a:pt x="3110" y="1321"/>
                </a:lnTo>
                <a:lnTo>
                  <a:pt x="3125" y="1421"/>
                </a:lnTo>
                <a:lnTo>
                  <a:pt x="3134" y="1522"/>
                </a:lnTo>
                <a:lnTo>
                  <a:pt x="3137" y="1624"/>
                </a:lnTo>
                <a:lnTo>
                  <a:pt x="3134" y="1728"/>
                </a:lnTo>
                <a:lnTo>
                  <a:pt x="3125" y="1829"/>
                </a:lnTo>
                <a:lnTo>
                  <a:pt x="3110" y="1928"/>
                </a:lnTo>
                <a:lnTo>
                  <a:pt x="3089" y="2025"/>
                </a:lnTo>
                <a:lnTo>
                  <a:pt x="3063" y="2120"/>
                </a:lnTo>
                <a:lnTo>
                  <a:pt x="3032" y="2212"/>
                </a:lnTo>
                <a:lnTo>
                  <a:pt x="2995" y="2302"/>
                </a:lnTo>
                <a:lnTo>
                  <a:pt x="2953" y="2389"/>
                </a:lnTo>
                <a:lnTo>
                  <a:pt x="2907" y="2473"/>
                </a:lnTo>
                <a:lnTo>
                  <a:pt x="2856" y="2553"/>
                </a:lnTo>
                <a:lnTo>
                  <a:pt x="2801" y="2630"/>
                </a:lnTo>
                <a:lnTo>
                  <a:pt x="2741" y="2705"/>
                </a:lnTo>
                <a:lnTo>
                  <a:pt x="2678" y="2774"/>
                </a:lnTo>
                <a:lnTo>
                  <a:pt x="2610" y="2840"/>
                </a:lnTo>
                <a:lnTo>
                  <a:pt x="2539" y="2902"/>
                </a:lnTo>
                <a:lnTo>
                  <a:pt x="2464" y="2959"/>
                </a:lnTo>
                <a:lnTo>
                  <a:pt x="2386" y="3012"/>
                </a:lnTo>
                <a:lnTo>
                  <a:pt x="2305" y="3060"/>
                </a:lnTo>
                <a:lnTo>
                  <a:pt x="2222" y="3103"/>
                </a:lnTo>
                <a:lnTo>
                  <a:pt x="2135" y="3141"/>
                </a:lnTo>
                <a:lnTo>
                  <a:pt x="2046" y="3173"/>
                </a:lnTo>
                <a:lnTo>
                  <a:pt x="1955" y="3200"/>
                </a:lnTo>
                <a:lnTo>
                  <a:pt x="1860" y="3222"/>
                </a:lnTo>
                <a:lnTo>
                  <a:pt x="1765" y="3238"/>
                </a:lnTo>
                <a:lnTo>
                  <a:pt x="1667" y="3248"/>
                </a:lnTo>
                <a:lnTo>
                  <a:pt x="1568" y="3251"/>
                </a:lnTo>
                <a:lnTo>
                  <a:pt x="1469" y="3248"/>
                </a:lnTo>
                <a:lnTo>
                  <a:pt x="1372" y="3238"/>
                </a:lnTo>
                <a:lnTo>
                  <a:pt x="1276" y="3222"/>
                </a:lnTo>
                <a:lnTo>
                  <a:pt x="1182" y="3200"/>
                </a:lnTo>
                <a:lnTo>
                  <a:pt x="1091" y="3173"/>
                </a:lnTo>
                <a:lnTo>
                  <a:pt x="1001" y="3141"/>
                </a:lnTo>
                <a:lnTo>
                  <a:pt x="915" y="3103"/>
                </a:lnTo>
                <a:lnTo>
                  <a:pt x="831" y="3060"/>
                </a:lnTo>
                <a:lnTo>
                  <a:pt x="750" y="3012"/>
                </a:lnTo>
                <a:lnTo>
                  <a:pt x="673" y="2959"/>
                </a:lnTo>
                <a:lnTo>
                  <a:pt x="598" y="2902"/>
                </a:lnTo>
                <a:lnTo>
                  <a:pt x="527" y="2840"/>
                </a:lnTo>
                <a:lnTo>
                  <a:pt x="460" y="2774"/>
                </a:lnTo>
                <a:lnTo>
                  <a:pt x="396" y="2705"/>
                </a:lnTo>
                <a:lnTo>
                  <a:pt x="336" y="2630"/>
                </a:lnTo>
                <a:lnTo>
                  <a:pt x="281" y="2553"/>
                </a:lnTo>
                <a:lnTo>
                  <a:pt x="230" y="2473"/>
                </a:lnTo>
                <a:lnTo>
                  <a:pt x="184" y="2389"/>
                </a:lnTo>
                <a:lnTo>
                  <a:pt x="142" y="2302"/>
                </a:lnTo>
                <a:lnTo>
                  <a:pt x="105" y="2212"/>
                </a:lnTo>
                <a:lnTo>
                  <a:pt x="74" y="2120"/>
                </a:lnTo>
                <a:lnTo>
                  <a:pt x="48" y="2025"/>
                </a:lnTo>
                <a:lnTo>
                  <a:pt x="27" y="1928"/>
                </a:lnTo>
                <a:lnTo>
                  <a:pt x="12" y="1829"/>
                </a:lnTo>
                <a:lnTo>
                  <a:pt x="3" y="1728"/>
                </a:lnTo>
                <a:lnTo>
                  <a:pt x="0" y="1624"/>
                </a:lnTo>
                <a:lnTo>
                  <a:pt x="3" y="1518"/>
                </a:lnTo>
                <a:lnTo>
                  <a:pt x="14" y="1413"/>
                </a:lnTo>
                <a:lnTo>
                  <a:pt x="29" y="1310"/>
                </a:lnTo>
                <a:lnTo>
                  <a:pt x="52" y="1209"/>
                </a:lnTo>
                <a:lnTo>
                  <a:pt x="80" y="1111"/>
                </a:lnTo>
                <a:lnTo>
                  <a:pt x="113" y="1016"/>
                </a:lnTo>
                <a:lnTo>
                  <a:pt x="153" y="923"/>
                </a:lnTo>
                <a:lnTo>
                  <a:pt x="198" y="833"/>
                </a:lnTo>
                <a:lnTo>
                  <a:pt x="247" y="747"/>
                </a:lnTo>
                <a:lnTo>
                  <a:pt x="303" y="665"/>
                </a:lnTo>
                <a:lnTo>
                  <a:pt x="362" y="587"/>
                </a:lnTo>
                <a:lnTo>
                  <a:pt x="426" y="511"/>
                </a:lnTo>
                <a:lnTo>
                  <a:pt x="494" y="441"/>
                </a:lnTo>
                <a:lnTo>
                  <a:pt x="566" y="375"/>
                </a:lnTo>
                <a:lnTo>
                  <a:pt x="643" y="313"/>
                </a:lnTo>
                <a:lnTo>
                  <a:pt x="722" y="257"/>
                </a:lnTo>
                <a:lnTo>
                  <a:pt x="805" y="205"/>
                </a:lnTo>
                <a:lnTo>
                  <a:pt x="891" y="159"/>
                </a:lnTo>
                <a:lnTo>
                  <a:pt x="981" y="118"/>
                </a:lnTo>
                <a:lnTo>
                  <a:pt x="1073" y="83"/>
                </a:lnTo>
                <a:lnTo>
                  <a:pt x="1168" y="53"/>
                </a:lnTo>
                <a:lnTo>
                  <a:pt x="1264" y="30"/>
                </a:lnTo>
                <a:lnTo>
                  <a:pt x="1363" y="14"/>
                </a:lnTo>
                <a:lnTo>
                  <a:pt x="1465" y="3"/>
                </a:lnTo>
                <a:lnTo>
                  <a:pt x="156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7994534" y="4832124"/>
            <a:ext cx="365760" cy="365760"/>
          </a:xfrm>
          <a:custGeom>
            <a:avLst/>
            <a:gdLst>
              <a:gd name="T0" fmla="*/ 2126 w 3137"/>
              <a:gd name="T1" fmla="*/ 967 h 3251"/>
              <a:gd name="T2" fmla="*/ 2065 w 3137"/>
              <a:gd name="T3" fmla="*/ 1020 h 3251"/>
              <a:gd name="T4" fmla="*/ 1065 w 3137"/>
              <a:gd name="T5" fmla="*/ 1747 h 3251"/>
              <a:gd name="T6" fmla="*/ 989 w 3137"/>
              <a:gd name="T7" fmla="*/ 1727 h 3251"/>
              <a:gd name="T8" fmla="*/ 914 w 3137"/>
              <a:gd name="T9" fmla="*/ 1753 h 3251"/>
              <a:gd name="T10" fmla="*/ 865 w 3137"/>
              <a:gd name="T11" fmla="*/ 1820 h 3251"/>
              <a:gd name="T12" fmla="*/ 860 w 3137"/>
              <a:gd name="T13" fmla="*/ 1901 h 3251"/>
              <a:gd name="T14" fmla="*/ 900 w 3137"/>
              <a:gd name="T15" fmla="*/ 1973 h 3251"/>
              <a:gd name="T16" fmla="*/ 1354 w 3137"/>
              <a:gd name="T17" fmla="*/ 2406 h 3251"/>
              <a:gd name="T18" fmla="*/ 1417 w 3137"/>
              <a:gd name="T19" fmla="*/ 2427 h 3251"/>
              <a:gd name="T20" fmla="*/ 1503 w 3137"/>
              <a:gd name="T21" fmla="*/ 2406 h 3251"/>
              <a:gd name="T22" fmla="*/ 1543 w 3137"/>
              <a:gd name="T23" fmla="*/ 2365 h 3251"/>
              <a:gd name="T24" fmla="*/ 2306 w 3137"/>
              <a:gd name="T25" fmla="*/ 1152 h 3251"/>
              <a:gd name="T26" fmla="*/ 2317 w 3137"/>
              <a:gd name="T27" fmla="*/ 1080 h 3251"/>
              <a:gd name="T28" fmla="*/ 2291 w 3137"/>
              <a:gd name="T29" fmla="*/ 1013 h 3251"/>
              <a:gd name="T30" fmla="*/ 2230 w 3137"/>
              <a:gd name="T31" fmla="*/ 966 h 3251"/>
              <a:gd name="T32" fmla="*/ 1568 w 3137"/>
              <a:gd name="T33" fmla="*/ 0 h 3251"/>
              <a:gd name="T34" fmla="*/ 1765 w 3137"/>
              <a:gd name="T35" fmla="*/ 13 h 3251"/>
              <a:gd name="T36" fmla="*/ 2046 w 3137"/>
              <a:gd name="T37" fmla="*/ 76 h 3251"/>
              <a:gd name="T38" fmla="*/ 2305 w 3137"/>
              <a:gd name="T39" fmla="*/ 190 h 3251"/>
              <a:gd name="T40" fmla="*/ 2539 w 3137"/>
              <a:gd name="T41" fmla="*/ 349 h 3251"/>
              <a:gd name="T42" fmla="*/ 2741 w 3137"/>
              <a:gd name="T43" fmla="*/ 546 h 3251"/>
              <a:gd name="T44" fmla="*/ 2907 w 3137"/>
              <a:gd name="T45" fmla="*/ 777 h 3251"/>
              <a:gd name="T46" fmla="*/ 3032 w 3137"/>
              <a:gd name="T47" fmla="*/ 1037 h 3251"/>
              <a:gd name="T48" fmla="*/ 3110 w 3137"/>
              <a:gd name="T49" fmla="*/ 1321 h 3251"/>
              <a:gd name="T50" fmla="*/ 3137 w 3137"/>
              <a:gd name="T51" fmla="*/ 1624 h 3251"/>
              <a:gd name="T52" fmla="*/ 3110 w 3137"/>
              <a:gd name="T53" fmla="*/ 1928 h 3251"/>
              <a:gd name="T54" fmla="*/ 3032 w 3137"/>
              <a:gd name="T55" fmla="*/ 2212 h 3251"/>
              <a:gd name="T56" fmla="*/ 2907 w 3137"/>
              <a:gd name="T57" fmla="*/ 2473 h 3251"/>
              <a:gd name="T58" fmla="*/ 2741 w 3137"/>
              <a:gd name="T59" fmla="*/ 2705 h 3251"/>
              <a:gd name="T60" fmla="*/ 2539 w 3137"/>
              <a:gd name="T61" fmla="*/ 2902 h 3251"/>
              <a:gd name="T62" fmla="*/ 2305 w 3137"/>
              <a:gd name="T63" fmla="*/ 3060 h 3251"/>
              <a:gd name="T64" fmla="*/ 2046 w 3137"/>
              <a:gd name="T65" fmla="*/ 3173 h 3251"/>
              <a:gd name="T66" fmla="*/ 1765 w 3137"/>
              <a:gd name="T67" fmla="*/ 3238 h 3251"/>
              <a:gd name="T68" fmla="*/ 1469 w 3137"/>
              <a:gd name="T69" fmla="*/ 3248 h 3251"/>
              <a:gd name="T70" fmla="*/ 1182 w 3137"/>
              <a:gd name="T71" fmla="*/ 3200 h 3251"/>
              <a:gd name="T72" fmla="*/ 915 w 3137"/>
              <a:gd name="T73" fmla="*/ 3103 h 3251"/>
              <a:gd name="T74" fmla="*/ 673 w 3137"/>
              <a:gd name="T75" fmla="*/ 2959 h 3251"/>
              <a:gd name="T76" fmla="*/ 460 w 3137"/>
              <a:gd name="T77" fmla="*/ 2774 h 3251"/>
              <a:gd name="T78" fmla="*/ 281 w 3137"/>
              <a:gd name="T79" fmla="*/ 2553 h 3251"/>
              <a:gd name="T80" fmla="*/ 142 w 3137"/>
              <a:gd name="T81" fmla="*/ 2302 h 3251"/>
              <a:gd name="T82" fmla="*/ 48 w 3137"/>
              <a:gd name="T83" fmla="*/ 2025 h 3251"/>
              <a:gd name="T84" fmla="*/ 3 w 3137"/>
              <a:gd name="T85" fmla="*/ 1728 h 3251"/>
              <a:gd name="T86" fmla="*/ 14 w 3137"/>
              <a:gd name="T87" fmla="*/ 1413 h 3251"/>
              <a:gd name="T88" fmla="*/ 80 w 3137"/>
              <a:gd name="T89" fmla="*/ 1111 h 3251"/>
              <a:gd name="T90" fmla="*/ 198 w 3137"/>
              <a:gd name="T91" fmla="*/ 833 h 3251"/>
              <a:gd name="T92" fmla="*/ 362 w 3137"/>
              <a:gd name="T93" fmla="*/ 587 h 3251"/>
              <a:gd name="T94" fmla="*/ 566 w 3137"/>
              <a:gd name="T95" fmla="*/ 375 h 3251"/>
              <a:gd name="T96" fmla="*/ 805 w 3137"/>
              <a:gd name="T97" fmla="*/ 205 h 3251"/>
              <a:gd name="T98" fmla="*/ 1073 w 3137"/>
              <a:gd name="T99" fmla="*/ 83 h 3251"/>
              <a:gd name="T100" fmla="*/ 1363 w 3137"/>
              <a:gd name="T101" fmla="*/ 14 h 3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137" h="3251">
                <a:moveTo>
                  <a:pt x="2178" y="955"/>
                </a:moveTo>
                <a:lnTo>
                  <a:pt x="2152" y="958"/>
                </a:lnTo>
                <a:lnTo>
                  <a:pt x="2126" y="967"/>
                </a:lnTo>
                <a:lnTo>
                  <a:pt x="2104" y="980"/>
                </a:lnTo>
                <a:lnTo>
                  <a:pt x="2083" y="997"/>
                </a:lnTo>
                <a:lnTo>
                  <a:pt x="2065" y="1020"/>
                </a:lnTo>
                <a:lnTo>
                  <a:pt x="1404" y="2068"/>
                </a:lnTo>
                <a:lnTo>
                  <a:pt x="1087" y="1764"/>
                </a:lnTo>
                <a:lnTo>
                  <a:pt x="1065" y="1747"/>
                </a:lnTo>
                <a:lnTo>
                  <a:pt x="1040" y="1735"/>
                </a:lnTo>
                <a:lnTo>
                  <a:pt x="1015" y="1729"/>
                </a:lnTo>
                <a:lnTo>
                  <a:pt x="989" y="1727"/>
                </a:lnTo>
                <a:lnTo>
                  <a:pt x="963" y="1731"/>
                </a:lnTo>
                <a:lnTo>
                  <a:pt x="937" y="1739"/>
                </a:lnTo>
                <a:lnTo>
                  <a:pt x="914" y="1753"/>
                </a:lnTo>
                <a:lnTo>
                  <a:pt x="893" y="1772"/>
                </a:lnTo>
                <a:lnTo>
                  <a:pt x="877" y="1795"/>
                </a:lnTo>
                <a:lnTo>
                  <a:pt x="865" y="1820"/>
                </a:lnTo>
                <a:lnTo>
                  <a:pt x="858" y="1847"/>
                </a:lnTo>
                <a:lnTo>
                  <a:pt x="857" y="1874"/>
                </a:lnTo>
                <a:lnTo>
                  <a:pt x="860" y="1901"/>
                </a:lnTo>
                <a:lnTo>
                  <a:pt x="869" y="1927"/>
                </a:lnTo>
                <a:lnTo>
                  <a:pt x="883" y="1952"/>
                </a:lnTo>
                <a:lnTo>
                  <a:pt x="900" y="1973"/>
                </a:lnTo>
                <a:lnTo>
                  <a:pt x="1338" y="2392"/>
                </a:lnTo>
                <a:lnTo>
                  <a:pt x="1343" y="2395"/>
                </a:lnTo>
                <a:lnTo>
                  <a:pt x="1354" y="2406"/>
                </a:lnTo>
                <a:lnTo>
                  <a:pt x="1373" y="2414"/>
                </a:lnTo>
                <a:lnTo>
                  <a:pt x="1394" y="2423"/>
                </a:lnTo>
                <a:lnTo>
                  <a:pt x="1417" y="2427"/>
                </a:lnTo>
                <a:lnTo>
                  <a:pt x="1452" y="2427"/>
                </a:lnTo>
                <a:lnTo>
                  <a:pt x="1464" y="2423"/>
                </a:lnTo>
                <a:lnTo>
                  <a:pt x="1503" y="2406"/>
                </a:lnTo>
                <a:lnTo>
                  <a:pt x="1509" y="2402"/>
                </a:lnTo>
                <a:lnTo>
                  <a:pt x="1533" y="2385"/>
                </a:lnTo>
                <a:lnTo>
                  <a:pt x="1543" y="2365"/>
                </a:lnTo>
                <a:lnTo>
                  <a:pt x="1544" y="2365"/>
                </a:lnTo>
                <a:lnTo>
                  <a:pt x="2295" y="1175"/>
                </a:lnTo>
                <a:lnTo>
                  <a:pt x="2306" y="1152"/>
                </a:lnTo>
                <a:lnTo>
                  <a:pt x="2314" y="1129"/>
                </a:lnTo>
                <a:lnTo>
                  <a:pt x="2318" y="1105"/>
                </a:lnTo>
                <a:lnTo>
                  <a:pt x="2317" y="1080"/>
                </a:lnTo>
                <a:lnTo>
                  <a:pt x="2312" y="1056"/>
                </a:lnTo>
                <a:lnTo>
                  <a:pt x="2303" y="1034"/>
                </a:lnTo>
                <a:lnTo>
                  <a:pt x="2291" y="1013"/>
                </a:lnTo>
                <a:lnTo>
                  <a:pt x="2275" y="995"/>
                </a:lnTo>
                <a:lnTo>
                  <a:pt x="2255" y="979"/>
                </a:lnTo>
                <a:lnTo>
                  <a:pt x="2230" y="966"/>
                </a:lnTo>
                <a:lnTo>
                  <a:pt x="2204" y="957"/>
                </a:lnTo>
                <a:lnTo>
                  <a:pt x="2178" y="955"/>
                </a:lnTo>
                <a:close/>
                <a:moveTo>
                  <a:pt x="1568" y="0"/>
                </a:moveTo>
                <a:lnTo>
                  <a:pt x="1568" y="0"/>
                </a:lnTo>
                <a:lnTo>
                  <a:pt x="1667" y="3"/>
                </a:lnTo>
                <a:lnTo>
                  <a:pt x="1765" y="13"/>
                </a:lnTo>
                <a:lnTo>
                  <a:pt x="1860" y="28"/>
                </a:lnTo>
                <a:lnTo>
                  <a:pt x="1955" y="49"/>
                </a:lnTo>
                <a:lnTo>
                  <a:pt x="2046" y="76"/>
                </a:lnTo>
                <a:lnTo>
                  <a:pt x="2135" y="110"/>
                </a:lnTo>
                <a:lnTo>
                  <a:pt x="2222" y="147"/>
                </a:lnTo>
                <a:lnTo>
                  <a:pt x="2305" y="190"/>
                </a:lnTo>
                <a:lnTo>
                  <a:pt x="2386" y="239"/>
                </a:lnTo>
                <a:lnTo>
                  <a:pt x="2464" y="292"/>
                </a:lnTo>
                <a:lnTo>
                  <a:pt x="2539" y="349"/>
                </a:lnTo>
                <a:lnTo>
                  <a:pt x="2610" y="410"/>
                </a:lnTo>
                <a:lnTo>
                  <a:pt x="2678" y="476"/>
                </a:lnTo>
                <a:lnTo>
                  <a:pt x="2741" y="546"/>
                </a:lnTo>
                <a:lnTo>
                  <a:pt x="2801" y="619"/>
                </a:lnTo>
                <a:lnTo>
                  <a:pt x="2856" y="697"/>
                </a:lnTo>
                <a:lnTo>
                  <a:pt x="2907" y="777"/>
                </a:lnTo>
                <a:lnTo>
                  <a:pt x="2953" y="861"/>
                </a:lnTo>
                <a:lnTo>
                  <a:pt x="2995" y="948"/>
                </a:lnTo>
                <a:lnTo>
                  <a:pt x="3032" y="1037"/>
                </a:lnTo>
                <a:lnTo>
                  <a:pt x="3063" y="1130"/>
                </a:lnTo>
                <a:lnTo>
                  <a:pt x="3089" y="1224"/>
                </a:lnTo>
                <a:lnTo>
                  <a:pt x="3110" y="1321"/>
                </a:lnTo>
                <a:lnTo>
                  <a:pt x="3125" y="1421"/>
                </a:lnTo>
                <a:lnTo>
                  <a:pt x="3134" y="1522"/>
                </a:lnTo>
                <a:lnTo>
                  <a:pt x="3137" y="1624"/>
                </a:lnTo>
                <a:lnTo>
                  <a:pt x="3134" y="1728"/>
                </a:lnTo>
                <a:lnTo>
                  <a:pt x="3125" y="1829"/>
                </a:lnTo>
                <a:lnTo>
                  <a:pt x="3110" y="1928"/>
                </a:lnTo>
                <a:lnTo>
                  <a:pt x="3089" y="2025"/>
                </a:lnTo>
                <a:lnTo>
                  <a:pt x="3063" y="2120"/>
                </a:lnTo>
                <a:lnTo>
                  <a:pt x="3032" y="2212"/>
                </a:lnTo>
                <a:lnTo>
                  <a:pt x="2995" y="2302"/>
                </a:lnTo>
                <a:lnTo>
                  <a:pt x="2953" y="2389"/>
                </a:lnTo>
                <a:lnTo>
                  <a:pt x="2907" y="2473"/>
                </a:lnTo>
                <a:lnTo>
                  <a:pt x="2856" y="2553"/>
                </a:lnTo>
                <a:lnTo>
                  <a:pt x="2801" y="2630"/>
                </a:lnTo>
                <a:lnTo>
                  <a:pt x="2741" y="2705"/>
                </a:lnTo>
                <a:lnTo>
                  <a:pt x="2678" y="2774"/>
                </a:lnTo>
                <a:lnTo>
                  <a:pt x="2610" y="2840"/>
                </a:lnTo>
                <a:lnTo>
                  <a:pt x="2539" y="2902"/>
                </a:lnTo>
                <a:lnTo>
                  <a:pt x="2464" y="2959"/>
                </a:lnTo>
                <a:lnTo>
                  <a:pt x="2386" y="3012"/>
                </a:lnTo>
                <a:lnTo>
                  <a:pt x="2305" y="3060"/>
                </a:lnTo>
                <a:lnTo>
                  <a:pt x="2222" y="3103"/>
                </a:lnTo>
                <a:lnTo>
                  <a:pt x="2135" y="3141"/>
                </a:lnTo>
                <a:lnTo>
                  <a:pt x="2046" y="3173"/>
                </a:lnTo>
                <a:lnTo>
                  <a:pt x="1955" y="3200"/>
                </a:lnTo>
                <a:lnTo>
                  <a:pt x="1860" y="3222"/>
                </a:lnTo>
                <a:lnTo>
                  <a:pt x="1765" y="3238"/>
                </a:lnTo>
                <a:lnTo>
                  <a:pt x="1667" y="3248"/>
                </a:lnTo>
                <a:lnTo>
                  <a:pt x="1568" y="3251"/>
                </a:lnTo>
                <a:lnTo>
                  <a:pt x="1469" y="3248"/>
                </a:lnTo>
                <a:lnTo>
                  <a:pt x="1372" y="3238"/>
                </a:lnTo>
                <a:lnTo>
                  <a:pt x="1276" y="3222"/>
                </a:lnTo>
                <a:lnTo>
                  <a:pt x="1182" y="3200"/>
                </a:lnTo>
                <a:lnTo>
                  <a:pt x="1091" y="3173"/>
                </a:lnTo>
                <a:lnTo>
                  <a:pt x="1001" y="3141"/>
                </a:lnTo>
                <a:lnTo>
                  <a:pt x="915" y="3103"/>
                </a:lnTo>
                <a:lnTo>
                  <a:pt x="831" y="3060"/>
                </a:lnTo>
                <a:lnTo>
                  <a:pt x="750" y="3012"/>
                </a:lnTo>
                <a:lnTo>
                  <a:pt x="673" y="2959"/>
                </a:lnTo>
                <a:lnTo>
                  <a:pt x="598" y="2902"/>
                </a:lnTo>
                <a:lnTo>
                  <a:pt x="527" y="2840"/>
                </a:lnTo>
                <a:lnTo>
                  <a:pt x="460" y="2774"/>
                </a:lnTo>
                <a:lnTo>
                  <a:pt x="396" y="2705"/>
                </a:lnTo>
                <a:lnTo>
                  <a:pt x="336" y="2630"/>
                </a:lnTo>
                <a:lnTo>
                  <a:pt x="281" y="2553"/>
                </a:lnTo>
                <a:lnTo>
                  <a:pt x="230" y="2473"/>
                </a:lnTo>
                <a:lnTo>
                  <a:pt x="184" y="2389"/>
                </a:lnTo>
                <a:lnTo>
                  <a:pt x="142" y="2302"/>
                </a:lnTo>
                <a:lnTo>
                  <a:pt x="105" y="2212"/>
                </a:lnTo>
                <a:lnTo>
                  <a:pt x="74" y="2120"/>
                </a:lnTo>
                <a:lnTo>
                  <a:pt x="48" y="2025"/>
                </a:lnTo>
                <a:lnTo>
                  <a:pt x="27" y="1928"/>
                </a:lnTo>
                <a:lnTo>
                  <a:pt x="12" y="1829"/>
                </a:lnTo>
                <a:lnTo>
                  <a:pt x="3" y="1728"/>
                </a:lnTo>
                <a:lnTo>
                  <a:pt x="0" y="1624"/>
                </a:lnTo>
                <a:lnTo>
                  <a:pt x="3" y="1518"/>
                </a:lnTo>
                <a:lnTo>
                  <a:pt x="14" y="1413"/>
                </a:lnTo>
                <a:lnTo>
                  <a:pt x="29" y="1310"/>
                </a:lnTo>
                <a:lnTo>
                  <a:pt x="52" y="1209"/>
                </a:lnTo>
                <a:lnTo>
                  <a:pt x="80" y="1111"/>
                </a:lnTo>
                <a:lnTo>
                  <a:pt x="113" y="1016"/>
                </a:lnTo>
                <a:lnTo>
                  <a:pt x="153" y="923"/>
                </a:lnTo>
                <a:lnTo>
                  <a:pt x="198" y="833"/>
                </a:lnTo>
                <a:lnTo>
                  <a:pt x="247" y="747"/>
                </a:lnTo>
                <a:lnTo>
                  <a:pt x="303" y="665"/>
                </a:lnTo>
                <a:lnTo>
                  <a:pt x="362" y="587"/>
                </a:lnTo>
                <a:lnTo>
                  <a:pt x="426" y="511"/>
                </a:lnTo>
                <a:lnTo>
                  <a:pt x="494" y="441"/>
                </a:lnTo>
                <a:lnTo>
                  <a:pt x="566" y="375"/>
                </a:lnTo>
                <a:lnTo>
                  <a:pt x="643" y="313"/>
                </a:lnTo>
                <a:lnTo>
                  <a:pt x="722" y="257"/>
                </a:lnTo>
                <a:lnTo>
                  <a:pt x="805" y="205"/>
                </a:lnTo>
                <a:lnTo>
                  <a:pt x="891" y="159"/>
                </a:lnTo>
                <a:lnTo>
                  <a:pt x="981" y="118"/>
                </a:lnTo>
                <a:lnTo>
                  <a:pt x="1073" y="83"/>
                </a:lnTo>
                <a:lnTo>
                  <a:pt x="1168" y="53"/>
                </a:lnTo>
                <a:lnTo>
                  <a:pt x="1264" y="30"/>
                </a:lnTo>
                <a:lnTo>
                  <a:pt x="1363" y="14"/>
                </a:lnTo>
                <a:lnTo>
                  <a:pt x="1465" y="3"/>
                </a:lnTo>
                <a:lnTo>
                  <a:pt x="156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6"/>
          <p:cNvSpPr>
            <a:spLocks noEditPoints="1"/>
          </p:cNvSpPr>
          <p:nvPr/>
        </p:nvSpPr>
        <p:spPr bwMode="auto">
          <a:xfrm>
            <a:off x="10210196" y="2906226"/>
            <a:ext cx="365760" cy="365760"/>
          </a:xfrm>
          <a:custGeom>
            <a:avLst/>
            <a:gdLst>
              <a:gd name="T0" fmla="*/ 2126 w 3137"/>
              <a:gd name="T1" fmla="*/ 967 h 3251"/>
              <a:gd name="T2" fmla="*/ 2065 w 3137"/>
              <a:gd name="T3" fmla="*/ 1020 h 3251"/>
              <a:gd name="T4" fmla="*/ 1065 w 3137"/>
              <a:gd name="T5" fmla="*/ 1747 h 3251"/>
              <a:gd name="T6" fmla="*/ 989 w 3137"/>
              <a:gd name="T7" fmla="*/ 1727 h 3251"/>
              <a:gd name="T8" fmla="*/ 914 w 3137"/>
              <a:gd name="T9" fmla="*/ 1753 h 3251"/>
              <a:gd name="T10" fmla="*/ 865 w 3137"/>
              <a:gd name="T11" fmla="*/ 1820 h 3251"/>
              <a:gd name="T12" fmla="*/ 860 w 3137"/>
              <a:gd name="T13" fmla="*/ 1901 h 3251"/>
              <a:gd name="T14" fmla="*/ 900 w 3137"/>
              <a:gd name="T15" fmla="*/ 1973 h 3251"/>
              <a:gd name="T16" fmla="*/ 1354 w 3137"/>
              <a:gd name="T17" fmla="*/ 2406 h 3251"/>
              <a:gd name="T18" fmla="*/ 1417 w 3137"/>
              <a:gd name="T19" fmla="*/ 2427 h 3251"/>
              <a:gd name="T20" fmla="*/ 1503 w 3137"/>
              <a:gd name="T21" fmla="*/ 2406 h 3251"/>
              <a:gd name="T22" fmla="*/ 1543 w 3137"/>
              <a:gd name="T23" fmla="*/ 2365 h 3251"/>
              <a:gd name="T24" fmla="*/ 2306 w 3137"/>
              <a:gd name="T25" fmla="*/ 1152 h 3251"/>
              <a:gd name="T26" fmla="*/ 2317 w 3137"/>
              <a:gd name="T27" fmla="*/ 1080 h 3251"/>
              <a:gd name="T28" fmla="*/ 2291 w 3137"/>
              <a:gd name="T29" fmla="*/ 1013 h 3251"/>
              <a:gd name="T30" fmla="*/ 2230 w 3137"/>
              <a:gd name="T31" fmla="*/ 966 h 3251"/>
              <a:gd name="T32" fmla="*/ 1568 w 3137"/>
              <a:gd name="T33" fmla="*/ 0 h 3251"/>
              <a:gd name="T34" fmla="*/ 1765 w 3137"/>
              <a:gd name="T35" fmla="*/ 13 h 3251"/>
              <a:gd name="T36" fmla="*/ 2046 w 3137"/>
              <a:gd name="T37" fmla="*/ 76 h 3251"/>
              <a:gd name="T38" fmla="*/ 2305 w 3137"/>
              <a:gd name="T39" fmla="*/ 190 h 3251"/>
              <a:gd name="T40" fmla="*/ 2539 w 3137"/>
              <a:gd name="T41" fmla="*/ 349 h 3251"/>
              <a:gd name="T42" fmla="*/ 2741 w 3137"/>
              <a:gd name="T43" fmla="*/ 546 h 3251"/>
              <a:gd name="T44" fmla="*/ 2907 w 3137"/>
              <a:gd name="T45" fmla="*/ 777 h 3251"/>
              <a:gd name="T46" fmla="*/ 3032 w 3137"/>
              <a:gd name="T47" fmla="*/ 1037 h 3251"/>
              <a:gd name="T48" fmla="*/ 3110 w 3137"/>
              <a:gd name="T49" fmla="*/ 1321 h 3251"/>
              <a:gd name="T50" fmla="*/ 3137 w 3137"/>
              <a:gd name="T51" fmla="*/ 1624 h 3251"/>
              <a:gd name="T52" fmla="*/ 3110 w 3137"/>
              <a:gd name="T53" fmla="*/ 1928 h 3251"/>
              <a:gd name="T54" fmla="*/ 3032 w 3137"/>
              <a:gd name="T55" fmla="*/ 2212 h 3251"/>
              <a:gd name="T56" fmla="*/ 2907 w 3137"/>
              <a:gd name="T57" fmla="*/ 2473 h 3251"/>
              <a:gd name="T58" fmla="*/ 2741 w 3137"/>
              <a:gd name="T59" fmla="*/ 2705 h 3251"/>
              <a:gd name="T60" fmla="*/ 2539 w 3137"/>
              <a:gd name="T61" fmla="*/ 2902 h 3251"/>
              <a:gd name="T62" fmla="*/ 2305 w 3137"/>
              <a:gd name="T63" fmla="*/ 3060 h 3251"/>
              <a:gd name="T64" fmla="*/ 2046 w 3137"/>
              <a:gd name="T65" fmla="*/ 3173 h 3251"/>
              <a:gd name="T66" fmla="*/ 1765 w 3137"/>
              <a:gd name="T67" fmla="*/ 3238 h 3251"/>
              <a:gd name="T68" fmla="*/ 1469 w 3137"/>
              <a:gd name="T69" fmla="*/ 3248 h 3251"/>
              <a:gd name="T70" fmla="*/ 1182 w 3137"/>
              <a:gd name="T71" fmla="*/ 3200 h 3251"/>
              <a:gd name="T72" fmla="*/ 915 w 3137"/>
              <a:gd name="T73" fmla="*/ 3103 h 3251"/>
              <a:gd name="T74" fmla="*/ 673 w 3137"/>
              <a:gd name="T75" fmla="*/ 2959 h 3251"/>
              <a:gd name="T76" fmla="*/ 460 w 3137"/>
              <a:gd name="T77" fmla="*/ 2774 h 3251"/>
              <a:gd name="T78" fmla="*/ 281 w 3137"/>
              <a:gd name="T79" fmla="*/ 2553 h 3251"/>
              <a:gd name="T80" fmla="*/ 142 w 3137"/>
              <a:gd name="T81" fmla="*/ 2302 h 3251"/>
              <a:gd name="T82" fmla="*/ 48 w 3137"/>
              <a:gd name="T83" fmla="*/ 2025 h 3251"/>
              <a:gd name="T84" fmla="*/ 3 w 3137"/>
              <a:gd name="T85" fmla="*/ 1728 h 3251"/>
              <a:gd name="T86" fmla="*/ 14 w 3137"/>
              <a:gd name="T87" fmla="*/ 1413 h 3251"/>
              <a:gd name="T88" fmla="*/ 80 w 3137"/>
              <a:gd name="T89" fmla="*/ 1111 h 3251"/>
              <a:gd name="T90" fmla="*/ 198 w 3137"/>
              <a:gd name="T91" fmla="*/ 833 h 3251"/>
              <a:gd name="T92" fmla="*/ 362 w 3137"/>
              <a:gd name="T93" fmla="*/ 587 h 3251"/>
              <a:gd name="T94" fmla="*/ 566 w 3137"/>
              <a:gd name="T95" fmla="*/ 375 h 3251"/>
              <a:gd name="T96" fmla="*/ 805 w 3137"/>
              <a:gd name="T97" fmla="*/ 205 h 3251"/>
              <a:gd name="T98" fmla="*/ 1073 w 3137"/>
              <a:gd name="T99" fmla="*/ 83 h 3251"/>
              <a:gd name="T100" fmla="*/ 1363 w 3137"/>
              <a:gd name="T101" fmla="*/ 14 h 3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137" h="3251">
                <a:moveTo>
                  <a:pt x="2178" y="955"/>
                </a:moveTo>
                <a:lnTo>
                  <a:pt x="2152" y="958"/>
                </a:lnTo>
                <a:lnTo>
                  <a:pt x="2126" y="967"/>
                </a:lnTo>
                <a:lnTo>
                  <a:pt x="2104" y="980"/>
                </a:lnTo>
                <a:lnTo>
                  <a:pt x="2083" y="997"/>
                </a:lnTo>
                <a:lnTo>
                  <a:pt x="2065" y="1020"/>
                </a:lnTo>
                <a:lnTo>
                  <a:pt x="1404" y="2068"/>
                </a:lnTo>
                <a:lnTo>
                  <a:pt x="1087" y="1764"/>
                </a:lnTo>
                <a:lnTo>
                  <a:pt x="1065" y="1747"/>
                </a:lnTo>
                <a:lnTo>
                  <a:pt x="1040" y="1735"/>
                </a:lnTo>
                <a:lnTo>
                  <a:pt x="1015" y="1729"/>
                </a:lnTo>
                <a:lnTo>
                  <a:pt x="989" y="1727"/>
                </a:lnTo>
                <a:lnTo>
                  <a:pt x="963" y="1731"/>
                </a:lnTo>
                <a:lnTo>
                  <a:pt x="937" y="1739"/>
                </a:lnTo>
                <a:lnTo>
                  <a:pt x="914" y="1753"/>
                </a:lnTo>
                <a:lnTo>
                  <a:pt x="893" y="1772"/>
                </a:lnTo>
                <a:lnTo>
                  <a:pt x="877" y="1795"/>
                </a:lnTo>
                <a:lnTo>
                  <a:pt x="865" y="1820"/>
                </a:lnTo>
                <a:lnTo>
                  <a:pt x="858" y="1847"/>
                </a:lnTo>
                <a:lnTo>
                  <a:pt x="857" y="1874"/>
                </a:lnTo>
                <a:lnTo>
                  <a:pt x="860" y="1901"/>
                </a:lnTo>
                <a:lnTo>
                  <a:pt x="869" y="1927"/>
                </a:lnTo>
                <a:lnTo>
                  <a:pt x="883" y="1952"/>
                </a:lnTo>
                <a:lnTo>
                  <a:pt x="900" y="1973"/>
                </a:lnTo>
                <a:lnTo>
                  <a:pt x="1338" y="2392"/>
                </a:lnTo>
                <a:lnTo>
                  <a:pt x="1343" y="2395"/>
                </a:lnTo>
                <a:lnTo>
                  <a:pt x="1354" y="2406"/>
                </a:lnTo>
                <a:lnTo>
                  <a:pt x="1373" y="2414"/>
                </a:lnTo>
                <a:lnTo>
                  <a:pt x="1394" y="2423"/>
                </a:lnTo>
                <a:lnTo>
                  <a:pt x="1417" y="2427"/>
                </a:lnTo>
                <a:lnTo>
                  <a:pt x="1452" y="2427"/>
                </a:lnTo>
                <a:lnTo>
                  <a:pt x="1464" y="2423"/>
                </a:lnTo>
                <a:lnTo>
                  <a:pt x="1503" y="2406"/>
                </a:lnTo>
                <a:lnTo>
                  <a:pt x="1509" y="2402"/>
                </a:lnTo>
                <a:lnTo>
                  <a:pt x="1533" y="2385"/>
                </a:lnTo>
                <a:lnTo>
                  <a:pt x="1543" y="2365"/>
                </a:lnTo>
                <a:lnTo>
                  <a:pt x="1544" y="2365"/>
                </a:lnTo>
                <a:lnTo>
                  <a:pt x="2295" y="1175"/>
                </a:lnTo>
                <a:lnTo>
                  <a:pt x="2306" y="1152"/>
                </a:lnTo>
                <a:lnTo>
                  <a:pt x="2314" y="1129"/>
                </a:lnTo>
                <a:lnTo>
                  <a:pt x="2318" y="1105"/>
                </a:lnTo>
                <a:lnTo>
                  <a:pt x="2317" y="1080"/>
                </a:lnTo>
                <a:lnTo>
                  <a:pt x="2312" y="1056"/>
                </a:lnTo>
                <a:lnTo>
                  <a:pt x="2303" y="1034"/>
                </a:lnTo>
                <a:lnTo>
                  <a:pt x="2291" y="1013"/>
                </a:lnTo>
                <a:lnTo>
                  <a:pt x="2275" y="995"/>
                </a:lnTo>
                <a:lnTo>
                  <a:pt x="2255" y="979"/>
                </a:lnTo>
                <a:lnTo>
                  <a:pt x="2230" y="966"/>
                </a:lnTo>
                <a:lnTo>
                  <a:pt x="2204" y="957"/>
                </a:lnTo>
                <a:lnTo>
                  <a:pt x="2178" y="955"/>
                </a:lnTo>
                <a:close/>
                <a:moveTo>
                  <a:pt x="1568" y="0"/>
                </a:moveTo>
                <a:lnTo>
                  <a:pt x="1568" y="0"/>
                </a:lnTo>
                <a:lnTo>
                  <a:pt x="1667" y="3"/>
                </a:lnTo>
                <a:lnTo>
                  <a:pt x="1765" y="13"/>
                </a:lnTo>
                <a:lnTo>
                  <a:pt x="1860" y="28"/>
                </a:lnTo>
                <a:lnTo>
                  <a:pt x="1955" y="49"/>
                </a:lnTo>
                <a:lnTo>
                  <a:pt x="2046" y="76"/>
                </a:lnTo>
                <a:lnTo>
                  <a:pt x="2135" y="110"/>
                </a:lnTo>
                <a:lnTo>
                  <a:pt x="2222" y="147"/>
                </a:lnTo>
                <a:lnTo>
                  <a:pt x="2305" y="190"/>
                </a:lnTo>
                <a:lnTo>
                  <a:pt x="2386" y="239"/>
                </a:lnTo>
                <a:lnTo>
                  <a:pt x="2464" y="292"/>
                </a:lnTo>
                <a:lnTo>
                  <a:pt x="2539" y="349"/>
                </a:lnTo>
                <a:lnTo>
                  <a:pt x="2610" y="410"/>
                </a:lnTo>
                <a:lnTo>
                  <a:pt x="2678" y="476"/>
                </a:lnTo>
                <a:lnTo>
                  <a:pt x="2741" y="546"/>
                </a:lnTo>
                <a:lnTo>
                  <a:pt x="2801" y="619"/>
                </a:lnTo>
                <a:lnTo>
                  <a:pt x="2856" y="697"/>
                </a:lnTo>
                <a:lnTo>
                  <a:pt x="2907" y="777"/>
                </a:lnTo>
                <a:lnTo>
                  <a:pt x="2953" y="861"/>
                </a:lnTo>
                <a:lnTo>
                  <a:pt x="2995" y="948"/>
                </a:lnTo>
                <a:lnTo>
                  <a:pt x="3032" y="1037"/>
                </a:lnTo>
                <a:lnTo>
                  <a:pt x="3063" y="1130"/>
                </a:lnTo>
                <a:lnTo>
                  <a:pt x="3089" y="1224"/>
                </a:lnTo>
                <a:lnTo>
                  <a:pt x="3110" y="1321"/>
                </a:lnTo>
                <a:lnTo>
                  <a:pt x="3125" y="1421"/>
                </a:lnTo>
                <a:lnTo>
                  <a:pt x="3134" y="1522"/>
                </a:lnTo>
                <a:lnTo>
                  <a:pt x="3137" y="1624"/>
                </a:lnTo>
                <a:lnTo>
                  <a:pt x="3134" y="1728"/>
                </a:lnTo>
                <a:lnTo>
                  <a:pt x="3125" y="1829"/>
                </a:lnTo>
                <a:lnTo>
                  <a:pt x="3110" y="1928"/>
                </a:lnTo>
                <a:lnTo>
                  <a:pt x="3089" y="2025"/>
                </a:lnTo>
                <a:lnTo>
                  <a:pt x="3063" y="2120"/>
                </a:lnTo>
                <a:lnTo>
                  <a:pt x="3032" y="2212"/>
                </a:lnTo>
                <a:lnTo>
                  <a:pt x="2995" y="2302"/>
                </a:lnTo>
                <a:lnTo>
                  <a:pt x="2953" y="2389"/>
                </a:lnTo>
                <a:lnTo>
                  <a:pt x="2907" y="2473"/>
                </a:lnTo>
                <a:lnTo>
                  <a:pt x="2856" y="2553"/>
                </a:lnTo>
                <a:lnTo>
                  <a:pt x="2801" y="2630"/>
                </a:lnTo>
                <a:lnTo>
                  <a:pt x="2741" y="2705"/>
                </a:lnTo>
                <a:lnTo>
                  <a:pt x="2678" y="2774"/>
                </a:lnTo>
                <a:lnTo>
                  <a:pt x="2610" y="2840"/>
                </a:lnTo>
                <a:lnTo>
                  <a:pt x="2539" y="2902"/>
                </a:lnTo>
                <a:lnTo>
                  <a:pt x="2464" y="2959"/>
                </a:lnTo>
                <a:lnTo>
                  <a:pt x="2386" y="3012"/>
                </a:lnTo>
                <a:lnTo>
                  <a:pt x="2305" y="3060"/>
                </a:lnTo>
                <a:lnTo>
                  <a:pt x="2222" y="3103"/>
                </a:lnTo>
                <a:lnTo>
                  <a:pt x="2135" y="3141"/>
                </a:lnTo>
                <a:lnTo>
                  <a:pt x="2046" y="3173"/>
                </a:lnTo>
                <a:lnTo>
                  <a:pt x="1955" y="3200"/>
                </a:lnTo>
                <a:lnTo>
                  <a:pt x="1860" y="3222"/>
                </a:lnTo>
                <a:lnTo>
                  <a:pt x="1765" y="3238"/>
                </a:lnTo>
                <a:lnTo>
                  <a:pt x="1667" y="3248"/>
                </a:lnTo>
                <a:lnTo>
                  <a:pt x="1568" y="3251"/>
                </a:lnTo>
                <a:lnTo>
                  <a:pt x="1469" y="3248"/>
                </a:lnTo>
                <a:lnTo>
                  <a:pt x="1372" y="3238"/>
                </a:lnTo>
                <a:lnTo>
                  <a:pt x="1276" y="3222"/>
                </a:lnTo>
                <a:lnTo>
                  <a:pt x="1182" y="3200"/>
                </a:lnTo>
                <a:lnTo>
                  <a:pt x="1091" y="3173"/>
                </a:lnTo>
                <a:lnTo>
                  <a:pt x="1001" y="3141"/>
                </a:lnTo>
                <a:lnTo>
                  <a:pt x="915" y="3103"/>
                </a:lnTo>
                <a:lnTo>
                  <a:pt x="831" y="3060"/>
                </a:lnTo>
                <a:lnTo>
                  <a:pt x="750" y="3012"/>
                </a:lnTo>
                <a:lnTo>
                  <a:pt x="673" y="2959"/>
                </a:lnTo>
                <a:lnTo>
                  <a:pt x="598" y="2902"/>
                </a:lnTo>
                <a:lnTo>
                  <a:pt x="527" y="2840"/>
                </a:lnTo>
                <a:lnTo>
                  <a:pt x="460" y="2774"/>
                </a:lnTo>
                <a:lnTo>
                  <a:pt x="396" y="2705"/>
                </a:lnTo>
                <a:lnTo>
                  <a:pt x="336" y="2630"/>
                </a:lnTo>
                <a:lnTo>
                  <a:pt x="281" y="2553"/>
                </a:lnTo>
                <a:lnTo>
                  <a:pt x="230" y="2473"/>
                </a:lnTo>
                <a:lnTo>
                  <a:pt x="184" y="2389"/>
                </a:lnTo>
                <a:lnTo>
                  <a:pt x="142" y="2302"/>
                </a:lnTo>
                <a:lnTo>
                  <a:pt x="105" y="2212"/>
                </a:lnTo>
                <a:lnTo>
                  <a:pt x="74" y="2120"/>
                </a:lnTo>
                <a:lnTo>
                  <a:pt x="48" y="2025"/>
                </a:lnTo>
                <a:lnTo>
                  <a:pt x="27" y="1928"/>
                </a:lnTo>
                <a:lnTo>
                  <a:pt x="12" y="1829"/>
                </a:lnTo>
                <a:lnTo>
                  <a:pt x="3" y="1728"/>
                </a:lnTo>
                <a:lnTo>
                  <a:pt x="0" y="1624"/>
                </a:lnTo>
                <a:lnTo>
                  <a:pt x="3" y="1518"/>
                </a:lnTo>
                <a:lnTo>
                  <a:pt x="14" y="1413"/>
                </a:lnTo>
                <a:lnTo>
                  <a:pt x="29" y="1310"/>
                </a:lnTo>
                <a:lnTo>
                  <a:pt x="52" y="1209"/>
                </a:lnTo>
                <a:lnTo>
                  <a:pt x="80" y="1111"/>
                </a:lnTo>
                <a:lnTo>
                  <a:pt x="113" y="1016"/>
                </a:lnTo>
                <a:lnTo>
                  <a:pt x="153" y="923"/>
                </a:lnTo>
                <a:lnTo>
                  <a:pt x="198" y="833"/>
                </a:lnTo>
                <a:lnTo>
                  <a:pt x="247" y="747"/>
                </a:lnTo>
                <a:lnTo>
                  <a:pt x="303" y="665"/>
                </a:lnTo>
                <a:lnTo>
                  <a:pt x="362" y="587"/>
                </a:lnTo>
                <a:lnTo>
                  <a:pt x="426" y="511"/>
                </a:lnTo>
                <a:lnTo>
                  <a:pt x="494" y="441"/>
                </a:lnTo>
                <a:lnTo>
                  <a:pt x="566" y="375"/>
                </a:lnTo>
                <a:lnTo>
                  <a:pt x="643" y="313"/>
                </a:lnTo>
                <a:lnTo>
                  <a:pt x="722" y="257"/>
                </a:lnTo>
                <a:lnTo>
                  <a:pt x="805" y="205"/>
                </a:lnTo>
                <a:lnTo>
                  <a:pt x="891" y="159"/>
                </a:lnTo>
                <a:lnTo>
                  <a:pt x="981" y="118"/>
                </a:lnTo>
                <a:lnTo>
                  <a:pt x="1073" y="83"/>
                </a:lnTo>
                <a:lnTo>
                  <a:pt x="1168" y="53"/>
                </a:lnTo>
                <a:lnTo>
                  <a:pt x="1264" y="30"/>
                </a:lnTo>
                <a:lnTo>
                  <a:pt x="1363" y="14"/>
                </a:lnTo>
                <a:lnTo>
                  <a:pt x="1465" y="3"/>
                </a:lnTo>
                <a:lnTo>
                  <a:pt x="156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6"/>
          <p:cNvSpPr>
            <a:spLocks noEditPoints="1"/>
          </p:cNvSpPr>
          <p:nvPr/>
        </p:nvSpPr>
        <p:spPr bwMode="auto">
          <a:xfrm>
            <a:off x="10210196" y="5474092"/>
            <a:ext cx="365760" cy="365760"/>
          </a:xfrm>
          <a:custGeom>
            <a:avLst/>
            <a:gdLst>
              <a:gd name="T0" fmla="*/ 2126 w 3137"/>
              <a:gd name="T1" fmla="*/ 967 h 3251"/>
              <a:gd name="T2" fmla="*/ 2065 w 3137"/>
              <a:gd name="T3" fmla="*/ 1020 h 3251"/>
              <a:gd name="T4" fmla="*/ 1065 w 3137"/>
              <a:gd name="T5" fmla="*/ 1747 h 3251"/>
              <a:gd name="T6" fmla="*/ 989 w 3137"/>
              <a:gd name="T7" fmla="*/ 1727 h 3251"/>
              <a:gd name="T8" fmla="*/ 914 w 3137"/>
              <a:gd name="T9" fmla="*/ 1753 h 3251"/>
              <a:gd name="T10" fmla="*/ 865 w 3137"/>
              <a:gd name="T11" fmla="*/ 1820 h 3251"/>
              <a:gd name="T12" fmla="*/ 860 w 3137"/>
              <a:gd name="T13" fmla="*/ 1901 h 3251"/>
              <a:gd name="T14" fmla="*/ 900 w 3137"/>
              <a:gd name="T15" fmla="*/ 1973 h 3251"/>
              <a:gd name="T16" fmla="*/ 1354 w 3137"/>
              <a:gd name="T17" fmla="*/ 2406 h 3251"/>
              <a:gd name="T18" fmla="*/ 1417 w 3137"/>
              <a:gd name="T19" fmla="*/ 2427 h 3251"/>
              <a:gd name="T20" fmla="*/ 1503 w 3137"/>
              <a:gd name="T21" fmla="*/ 2406 h 3251"/>
              <a:gd name="T22" fmla="*/ 1543 w 3137"/>
              <a:gd name="T23" fmla="*/ 2365 h 3251"/>
              <a:gd name="T24" fmla="*/ 2306 w 3137"/>
              <a:gd name="T25" fmla="*/ 1152 h 3251"/>
              <a:gd name="T26" fmla="*/ 2317 w 3137"/>
              <a:gd name="T27" fmla="*/ 1080 h 3251"/>
              <a:gd name="T28" fmla="*/ 2291 w 3137"/>
              <a:gd name="T29" fmla="*/ 1013 h 3251"/>
              <a:gd name="T30" fmla="*/ 2230 w 3137"/>
              <a:gd name="T31" fmla="*/ 966 h 3251"/>
              <a:gd name="T32" fmla="*/ 1568 w 3137"/>
              <a:gd name="T33" fmla="*/ 0 h 3251"/>
              <a:gd name="T34" fmla="*/ 1765 w 3137"/>
              <a:gd name="T35" fmla="*/ 13 h 3251"/>
              <a:gd name="T36" fmla="*/ 2046 w 3137"/>
              <a:gd name="T37" fmla="*/ 76 h 3251"/>
              <a:gd name="T38" fmla="*/ 2305 w 3137"/>
              <a:gd name="T39" fmla="*/ 190 h 3251"/>
              <a:gd name="T40" fmla="*/ 2539 w 3137"/>
              <a:gd name="T41" fmla="*/ 349 h 3251"/>
              <a:gd name="T42" fmla="*/ 2741 w 3137"/>
              <a:gd name="T43" fmla="*/ 546 h 3251"/>
              <a:gd name="T44" fmla="*/ 2907 w 3137"/>
              <a:gd name="T45" fmla="*/ 777 h 3251"/>
              <a:gd name="T46" fmla="*/ 3032 w 3137"/>
              <a:gd name="T47" fmla="*/ 1037 h 3251"/>
              <a:gd name="T48" fmla="*/ 3110 w 3137"/>
              <a:gd name="T49" fmla="*/ 1321 h 3251"/>
              <a:gd name="T50" fmla="*/ 3137 w 3137"/>
              <a:gd name="T51" fmla="*/ 1624 h 3251"/>
              <a:gd name="T52" fmla="*/ 3110 w 3137"/>
              <a:gd name="T53" fmla="*/ 1928 h 3251"/>
              <a:gd name="T54" fmla="*/ 3032 w 3137"/>
              <a:gd name="T55" fmla="*/ 2212 h 3251"/>
              <a:gd name="T56" fmla="*/ 2907 w 3137"/>
              <a:gd name="T57" fmla="*/ 2473 h 3251"/>
              <a:gd name="T58" fmla="*/ 2741 w 3137"/>
              <a:gd name="T59" fmla="*/ 2705 h 3251"/>
              <a:gd name="T60" fmla="*/ 2539 w 3137"/>
              <a:gd name="T61" fmla="*/ 2902 h 3251"/>
              <a:gd name="T62" fmla="*/ 2305 w 3137"/>
              <a:gd name="T63" fmla="*/ 3060 h 3251"/>
              <a:gd name="T64" fmla="*/ 2046 w 3137"/>
              <a:gd name="T65" fmla="*/ 3173 h 3251"/>
              <a:gd name="T66" fmla="*/ 1765 w 3137"/>
              <a:gd name="T67" fmla="*/ 3238 h 3251"/>
              <a:gd name="T68" fmla="*/ 1469 w 3137"/>
              <a:gd name="T69" fmla="*/ 3248 h 3251"/>
              <a:gd name="T70" fmla="*/ 1182 w 3137"/>
              <a:gd name="T71" fmla="*/ 3200 h 3251"/>
              <a:gd name="T72" fmla="*/ 915 w 3137"/>
              <a:gd name="T73" fmla="*/ 3103 h 3251"/>
              <a:gd name="T74" fmla="*/ 673 w 3137"/>
              <a:gd name="T75" fmla="*/ 2959 h 3251"/>
              <a:gd name="T76" fmla="*/ 460 w 3137"/>
              <a:gd name="T77" fmla="*/ 2774 h 3251"/>
              <a:gd name="T78" fmla="*/ 281 w 3137"/>
              <a:gd name="T79" fmla="*/ 2553 h 3251"/>
              <a:gd name="T80" fmla="*/ 142 w 3137"/>
              <a:gd name="T81" fmla="*/ 2302 h 3251"/>
              <a:gd name="T82" fmla="*/ 48 w 3137"/>
              <a:gd name="T83" fmla="*/ 2025 h 3251"/>
              <a:gd name="T84" fmla="*/ 3 w 3137"/>
              <a:gd name="T85" fmla="*/ 1728 h 3251"/>
              <a:gd name="T86" fmla="*/ 14 w 3137"/>
              <a:gd name="T87" fmla="*/ 1413 h 3251"/>
              <a:gd name="T88" fmla="*/ 80 w 3137"/>
              <a:gd name="T89" fmla="*/ 1111 h 3251"/>
              <a:gd name="T90" fmla="*/ 198 w 3137"/>
              <a:gd name="T91" fmla="*/ 833 h 3251"/>
              <a:gd name="T92" fmla="*/ 362 w 3137"/>
              <a:gd name="T93" fmla="*/ 587 h 3251"/>
              <a:gd name="T94" fmla="*/ 566 w 3137"/>
              <a:gd name="T95" fmla="*/ 375 h 3251"/>
              <a:gd name="T96" fmla="*/ 805 w 3137"/>
              <a:gd name="T97" fmla="*/ 205 h 3251"/>
              <a:gd name="T98" fmla="*/ 1073 w 3137"/>
              <a:gd name="T99" fmla="*/ 83 h 3251"/>
              <a:gd name="T100" fmla="*/ 1363 w 3137"/>
              <a:gd name="T101" fmla="*/ 14 h 3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137" h="3251">
                <a:moveTo>
                  <a:pt x="2178" y="955"/>
                </a:moveTo>
                <a:lnTo>
                  <a:pt x="2152" y="958"/>
                </a:lnTo>
                <a:lnTo>
                  <a:pt x="2126" y="967"/>
                </a:lnTo>
                <a:lnTo>
                  <a:pt x="2104" y="980"/>
                </a:lnTo>
                <a:lnTo>
                  <a:pt x="2083" y="997"/>
                </a:lnTo>
                <a:lnTo>
                  <a:pt x="2065" y="1020"/>
                </a:lnTo>
                <a:lnTo>
                  <a:pt x="1404" y="2068"/>
                </a:lnTo>
                <a:lnTo>
                  <a:pt x="1087" y="1764"/>
                </a:lnTo>
                <a:lnTo>
                  <a:pt x="1065" y="1747"/>
                </a:lnTo>
                <a:lnTo>
                  <a:pt x="1040" y="1735"/>
                </a:lnTo>
                <a:lnTo>
                  <a:pt x="1015" y="1729"/>
                </a:lnTo>
                <a:lnTo>
                  <a:pt x="989" y="1727"/>
                </a:lnTo>
                <a:lnTo>
                  <a:pt x="963" y="1731"/>
                </a:lnTo>
                <a:lnTo>
                  <a:pt x="937" y="1739"/>
                </a:lnTo>
                <a:lnTo>
                  <a:pt x="914" y="1753"/>
                </a:lnTo>
                <a:lnTo>
                  <a:pt x="893" y="1772"/>
                </a:lnTo>
                <a:lnTo>
                  <a:pt x="877" y="1795"/>
                </a:lnTo>
                <a:lnTo>
                  <a:pt x="865" y="1820"/>
                </a:lnTo>
                <a:lnTo>
                  <a:pt x="858" y="1847"/>
                </a:lnTo>
                <a:lnTo>
                  <a:pt x="857" y="1874"/>
                </a:lnTo>
                <a:lnTo>
                  <a:pt x="860" y="1901"/>
                </a:lnTo>
                <a:lnTo>
                  <a:pt x="869" y="1927"/>
                </a:lnTo>
                <a:lnTo>
                  <a:pt x="883" y="1952"/>
                </a:lnTo>
                <a:lnTo>
                  <a:pt x="900" y="1973"/>
                </a:lnTo>
                <a:lnTo>
                  <a:pt x="1338" y="2392"/>
                </a:lnTo>
                <a:lnTo>
                  <a:pt x="1343" y="2395"/>
                </a:lnTo>
                <a:lnTo>
                  <a:pt x="1354" y="2406"/>
                </a:lnTo>
                <a:lnTo>
                  <a:pt x="1373" y="2414"/>
                </a:lnTo>
                <a:lnTo>
                  <a:pt x="1394" y="2423"/>
                </a:lnTo>
                <a:lnTo>
                  <a:pt x="1417" y="2427"/>
                </a:lnTo>
                <a:lnTo>
                  <a:pt x="1452" y="2427"/>
                </a:lnTo>
                <a:lnTo>
                  <a:pt x="1464" y="2423"/>
                </a:lnTo>
                <a:lnTo>
                  <a:pt x="1503" y="2406"/>
                </a:lnTo>
                <a:lnTo>
                  <a:pt x="1509" y="2402"/>
                </a:lnTo>
                <a:lnTo>
                  <a:pt x="1533" y="2385"/>
                </a:lnTo>
                <a:lnTo>
                  <a:pt x="1543" y="2365"/>
                </a:lnTo>
                <a:lnTo>
                  <a:pt x="1544" y="2365"/>
                </a:lnTo>
                <a:lnTo>
                  <a:pt x="2295" y="1175"/>
                </a:lnTo>
                <a:lnTo>
                  <a:pt x="2306" y="1152"/>
                </a:lnTo>
                <a:lnTo>
                  <a:pt x="2314" y="1129"/>
                </a:lnTo>
                <a:lnTo>
                  <a:pt x="2318" y="1105"/>
                </a:lnTo>
                <a:lnTo>
                  <a:pt x="2317" y="1080"/>
                </a:lnTo>
                <a:lnTo>
                  <a:pt x="2312" y="1056"/>
                </a:lnTo>
                <a:lnTo>
                  <a:pt x="2303" y="1034"/>
                </a:lnTo>
                <a:lnTo>
                  <a:pt x="2291" y="1013"/>
                </a:lnTo>
                <a:lnTo>
                  <a:pt x="2275" y="995"/>
                </a:lnTo>
                <a:lnTo>
                  <a:pt x="2255" y="979"/>
                </a:lnTo>
                <a:lnTo>
                  <a:pt x="2230" y="966"/>
                </a:lnTo>
                <a:lnTo>
                  <a:pt x="2204" y="957"/>
                </a:lnTo>
                <a:lnTo>
                  <a:pt x="2178" y="955"/>
                </a:lnTo>
                <a:close/>
                <a:moveTo>
                  <a:pt x="1568" y="0"/>
                </a:moveTo>
                <a:lnTo>
                  <a:pt x="1568" y="0"/>
                </a:lnTo>
                <a:lnTo>
                  <a:pt x="1667" y="3"/>
                </a:lnTo>
                <a:lnTo>
                  <a:pt x="1765" y="13"/>
                </a:lnTo>
                <a:lnTo>
                  <a:pt x="1860" y="28"/>
                </a:lnTo>
                <a:lnTo>
                  <a:pt x="1955" y="49"/>
                </a:lnTo>
                <a:lnTo>
                  <a:pt x="2046" y="76"/>
                </a:lnTo>
                <a:lnTo>
                  <a:pt x="2135" y="110"/>
                </a:lnTo>
                <a:lnTo>
                  <a:pt x="2222" y="147"/>
                </a:lnTo>
                <a:lnTo>
                  <a:pt x="2305" y="190"/>
                </a:lnTo>
                <a:lnTo>
                  <a:pt x="2386" y="239"/>
                </a:lnTo>
                <a:lnTo>
                  <a:pt x="2464" y="292"/>
                </a:lnTo>
                <a:lnTo>
                  <a:pt x="2539" y="349"/>
                </a:lnTo>
                <a:lnTo>
                  <a:pt x="2610" y="410"/>
                </a:lnTo>
                <a:lnTo>
                  <a:pt x="2678" y="476"/>
                </a:lnTo>
                <a:lnTo>
                  <a:pt x="2741" y="546"/>
                </a:lnTo>
                <a:lnTo>
                  <a:pt x="2801" y="619"/>
                </a:lnTo>
                <a:lnTo>
                  <a:pt x="2856" y="697"/>
                </a:lnTo>
                <a:lnTo>
                  <a:pt x="2907" y="777"/>
                </a:lnTo>
                <a:lnTo>
                  <a:pt x="2953" y="861"/>
                </a:lnTo>
                <a:lnTo>
                  <a:pt x="2995" y="948"/>
                </a:lnTo>
                <a:lnTo>
                  <a:pt x="3032" y="1037"/>
                </a:lnTo>
                <a:lnTo>
                  <a:pt x="3063" y="1130"/>
                </a:lnTo>
                <a:lnTo>
                  <a:pt x="3089" y="1224"/>
                </a:lnTo>
                <a:lnTo>
                  <a:pt x="3110" y="1321"/>
                </a:lnTo>
                <a:lnTo>
                  <a:pt x="3125" y="1421"/>
                </a:lnTo>
                <a:lnTo>
                  <a:pt x="3134" y="1522"/>
                </a:lnTo>
                <a:lnTo>
                  <a:pt x="3137" y="1624"/>
                </a:lnTo>
                <a:lnTo>
                  <a:pt x="3134" y="1728"/>
                </a:lnTo>
                <a:lnTo>
                  <a:pt x="3125" y="1829"/>
                </a:lnTo>
                <a:lnTo>
                  <a:pt x="3110" y="1928"/>
                </a:lnTo>
                <a:lnTo>
                  <a:pt x="3089" y="2025"/>
                </a:lnTo>
                <a:lnTo>
                  <a:pt x="3063" y="2120"/>
                </a:lnTo>
                <a:lnTo>
                  <a:pt x="3032" y="2212"/>
                </a:lnTo>
                <a:lnTo>
                  <a:pt x="2995" y="2302"/>
                </a:lnTo>
                <a:lnTo>
                  <a:pt x="2953" y="2389"/>
                </a:lnTo>
                <a:lnTo>
                  <a:pt x="2907" y="2473"/>
                </a:lnTo>
                <a:lnTo>
                  <a:pt x="2856" y="2553"/>
                </a:lnTo>
                <a:lnTo>
                  <a:pt x="2801" y="2630"/>
                </a:lnTo>
                <a:lnTo>
                  <a:pt x="2741" y="2705"/>
                </a:lnTo>
                <a:lnTo>
                  <a:pt x="2678" y="2774"/>
                </a:lnTo>
                <a:lnTo>
                  <a:pt x="2610" y="2840"/>
                </a:lnTo>
                <a:lnTo>
                  <a:pt x="2539" y="2902"/>
                </a:lnTo>
                <a:lnTo>
                  <a:pt x="2464" y="2959"/>
                </a:lnTo>
                <a:lnTo>
                  <a:pt x="2386" y="3012"/>
                </a:lnTo>
                <a:lnTo>
                  <a:pt x="2305" y="3060"/>
                </a:lnTo>
                <a:lnTo>
                  <a:pt x="2222" y="3103"/>
                </a:lnTo>
                <a:lnTo>
                  <a:pt x="2135" y="3141"/>
                </a:lnTo>
                <a:lnTo>
                  <a:pt x="2046" y="3173"/>
                </a:lnTo>
                <a:lnTo>
                  <a:pt x="1955" y="3200"/>
                </a:lnTo>
                <a:lnTo>
                  <a:pt x="1860" y="3222"/>
                </a:lnTo>
                <a:lnTo>
                  <a:pt x="1765" y="3238"/>
                </a:lnTo>
                <a:lnTo>
                  <a:pt x="1667" y="3248"/>
                </a:lnTo>
                <a:lnTo>
                  <a:pt x="1568" y="3251"/>
                </a:lnTo>
                <a:lnTo>
                  <a:pt x="1469" y="3248"/>
                </a:lnTo>
                <a:lnTo>
                  <a:pt x="1372" y="3238"/>
                </a:lnTo>
                <a:lnTo>
                  <a:pt x="1276" y="3222"/>
                </a:lnTo>
                <a:lnTo>
                  <a:pt x="1182" y="3200"/>
                </a:lnTo>
                <a:lnTo>
                  <a:pt x="1091" y="3173"/>
                </a:lnTo>
                <a:lnTo>
                  <a:pt x="1001" y="3141"/>
                </a:lnTo>
                <a:lnTo>
                  <a:pt x="915" y="3103"/>
                </a:lnTo>
                <a:lnTo>
                  <a:pt x="831" y="3060"/>
                </a:lnTo>
                <a:lnTo>
                  <a:pt x="750" y="3012"/>
                </a:lnTo>
                <a:lnTo>
                  <a:pt x="673" y="2959"/>
                </a:lnTo>
                <a:lnTo>
                  <a:pt x="598" y="2902"/>
                </a:lnTo>
                <a:lnTo>
                  <a:pt x="527" y="2840"/>
                </a:lnTo>
                <a:lnTo>
                  <a:pt x="460" y="2774"/>
                </a:lnTo>
                <a:lnTo>
                  <a:pt x="396" y="2705"/>
                </a:lnTo>
                <a:lnTo>
                  <a:pt x="336" y="2630"/>
                </a:lnTo>
                <a:lnTo>
                  <a:pt x="281" y="2553"/>
                </a:lnTo>
                <a:lnTo>
                  <a:pt x="230" y="2473"/>
                </a:lnTo>
                <a:lnTo>
                  <a:pt x="184" y="2389"/>
                </a:lnTo>
                <a:lnTo>
                  <a:pt x="142" y="2302"/>
                </a:lnTo>
                <a:lnTo>
                  <a:pt x="105" y="2212"/>
                </a:lnTo>
                <a:lnTo>
                  <a:pt x="74" y="2120"/>
                </a:lnTo>
                <a:lnTo>
                  <a:pt x="48" y="2025"/>
                </a:lnTo>
                <a:lnTo>
                  <a:pt x="27" y="1928"/>
                </a:lnTo>
                <a:lnTo>
                  <a:pt x="12" y="1829"/>
                </a:lnTo>
                <a:lnTo>
                  <a:pt x="3" y="1728"/>
                </a:lnTo>
                <a:lnTo>
                  <a:pt x="0" y="1624"/>
                </a:lnTo>
                <a:lnTo>
                  <a:pt x="3" y="1518"/>
                </a:lnTo>
                <a:lnTo>
                  <a:pt x="14" y="1413"/>
                </a:lnTo>
                <a:lnTo>
                  <a:pt x="29" y="1310"/>
                </a:lnTo>
                <a:lnTo>
                  <a:pt x="52" y="1209"/>
                </a:lnTo>
                <a:lnTo>
                  <a:pt x="80" y="1111"/>
                </a:lnTo>
                <a:lnTo>
                  <a:pt x="113" y="1016"/>
                </a:lnTo>
                <a:lnTo>
                  <a:pt x="153" y="923"/>
                </a:lnTo>
                <a:lnTo>
                  <a:pt x="198" y="833"/>
                </a:lnTo>
                <a:lnTo>
                  <a:pt x="247" y="747"/>
                </a:lnTo>
                <a:lnTo>
                  <a:pt x="303" y="665"/>
                </a:lnTo>
                <a:lnTo>
                  <a:pt x="362" y="587"/>
                </a:lnTo>
                <a:lnTo>
                  <a:pt x="426" y="511"/>
                </a:lnTo>
                <a:lnTo>
                  <a:pt x="494" y="441"/>
                </a:lnTo>
                <a:lnTo>
                  <a:pt x="566" y="375"/>
                </a:lnTo>
                <a:lnTo>
                  <a:pt x="643" y="313"/>
                </a:lnTo>
                <a:lnTo>
                  <a:pt x="722" y="257"/>
                </a:lnTo>
                <a:lnTo>
                  <a:pt x="805" y="205"/>
                </a:lnTo>
                <a:lnTo>
                  <a:pt x="891" y="159"/>
                </a:lnTo>
                <a:lnTo>
                  <a:pt x="981" y="118"/>
                </a:lnTo>
                <a:lnTo>
                  <a:pt x="1073" y="83"/>
                </a:lnTo>
                <a:lnTo>
                  <a:pt x="1168" y="53"/>
                </a:lnTo>
                <a:lnTo>
                  <a:pt x="1264" y="30"/>
                </a:lnTo>
                <a:lnTo>
                  <a:pt x="1363" y="14"/>
                </a:lnTo>
                <a:lnTo>
                  <a:pt x="1465" y="3"/>
                </a:lnTo>
                <a:lnTo>
                  <a:pt x="156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6"/>
          <p:cNvSpPr>
            <a:spLocks noEditPoints="1"/>
          </p:cNvSpPr>
          <p:nvPr/>
        </p:nvSpPr>
        <p:spPr bwMode="auto">
          <a:xfrm>
            <a:off x="10210196" y="4832124"/>
            <a:ext cx="365760" cy="365760"/>
          </a:xfrm>
          <a:custGeom>
            <a:avLst/>
            <a:gdLst>
              <a:gd name="T0" fmla="*/ 2126 w 3137"/>
              <a:gd name="T1" fmla="*/ 967 h 3251"/>
              <a:gd name="T2" fmla="*/ 2065 w 3137"/>
              <a:gd name="T3" fmla="*/ 1020 h 3251"/>
              <a:gd name="T4" fmla="*/ 1065 w 3137"/>
              <a:gd name="T5" fmla="*/ 1747 h 3251"/>
              <a:gd name="T6" fmla="*/ 989 w 3137"/>
              <a:gd name="T7" fmla="*/ 1727 h 3251"/>
              <a:gd name="T8" fmla="*/ 914 w 3137"/>
              <a:gd name="T9" fmla="*/ 1753 h 3251"/>
              <a:gd name="T10" fmla="*/ 865 w 3137"/>
              <a:gd name="T11" fmla="*/ 1820 h 3251"/>
              <a:gd name="T12" fmla="*/ 860 w 3137"/>
              <a:gd name="T13" fmla="*/ 1901 h 3251"/>
              <a:gd name="T14" fmla="*/ 900 w 3137"/>
              <a:gd name="T15" fmla="*/ 1973 h 3251"/>
              <a:gd name="T16" fmla="*/ 1354 w 3137"/>
              <a:gd name="T17" fmla="*/ 2406 h 3251"/>
              <a:gd name="T18" fmla="*/ 1417 w 3137"/>
              <a:gd name="T19" fmla="*/ 2427 h 3251"/>
              <a:gd name="T20" fmla="*/ 1503 w 3137"/>
              <a:gd name="T21" fmla="*/ 2406 h 3251"/>
              <a:gd name="T22" fmla="*/ 1543 w 3137"/>
              <a:gd name="T23" fmla="*/ 2365 h 3251"/>
              <a:gd name="T24" fmla="*/ 2306 w 3137"/>
              <a:gd name="T25" fmla="*/ 1152 h 3251"/>
              <a:gd name="T26" fmla="*/ 2317 w 3137"/>
              <a:gd name="T27" fmla="*/ 1080 h 3251"/>
              <a:gd name="T28" fmla="*/ 2291 w 3137"/>
              <a:gd name="T29" fmla="*/ 1013 h 3251"/>
              <a:gd name="T30" fmla="*/ 2230 w 3137"/>
              <a:gd name="T31" fmla="*/ 966 h 3251"/>
              <a:gd name="T32" fmla="*/ 1568 w 3137"/>
              <a:gd name="T33" fmla="*/ 0 h 3251"/>
              <a:gd name="T34" fmla="*/ 1765 w 3137"/>
              <a:gd name="T35" fmla="*/ 13 h 3251"/>
              <a:gd name="T36" fmla="*/ 2046 w 3137"/>
              <a:gd name="T37" fmla="*/ 76 h 3251"/>
              <a:gd name="T38" fmla="*/ 2305 w 3137"/>
              <a:gd name="T39" fmla="*/ 190 h 3251"/>
              <a:gd name="T40" fmla="*/ 2539 w 3137"/>
              <a:gd name="T41" fmla="*/ 349 h 3251"/>
              <a:gd name="T42" fmla="*/ 2741 w 3137"/>
              <a:gd name="T43" fmla="*/ 546 h 3251"/>
              <a:gd name="T44" fmla="*/ 2907 w 3137"/>
              <a:gd name="T45" fmla="*/ 777 h 3251"/>
              <a:gd name="T46" fmla="*/ 3032 w 3137"/>
              <a:gd name="T47" fmla="*/ 1037 h 3251"/>
              <a:gd name="T48" fmla="*/ 3110 w 3137"/>
              <a:gd name="T49" fmla="*/ 1321 h 3251"/>
              <a:gd name="T50" fmla="*/ 3137 w 3137"/>
              <a:gd name="T51" fmla="*/ 1624 h 3251"/>
              <a:gd name="T52" fmla="*/ 3110 w 3137"/>
              <a:gd name="T53" fmla="*/ 1928 h 3251"/>
              <a:gd name="T54" fmla="*/ 3032 w 3137"/>
              <a:gd name="T55" fmla="*/ 2212 h 3251"/>
              <a:gd name="T56" fmla="*/ 2907 w 3137"/>
              <a:gd name="T57" fmla="*/ 2473 h 3251"/>
              <a:gd name="T58" fmla="*/ 2741 w 3137"/>
              <a:gd name="T59" fmla="*/ 2705 h 3251"/>
              <a:gd name="T60" fmla="*/ 2539 w 3137"/>
              <a:gd name="T61" fmla="*/ 2902 h 3251"/>
              <a:gd name="T62" fmla="*/ 2305 w 3137"/>
              <a:gd name="T63" fmla="*/ 3060 h 3251"/>
              <a:gd name="T64" fmla="*/ 2046 w 3137"/>
              <a:gd name="T65" fmla="*/ 3173 h 3251"/>
              <a:gd name="T66" fmla="*/ 1765 w 3137"/>
              <a:gd name="T67" fmla="*/ 3238 h 3251"/>
              <a:gd name="T68" fmla="*/ 1469 w 3137"/>
              <a:gd name="T69" fmla="*/ 3248 h 3251"/>
              <a:gd name="T70" fmla="*/ 1182 w 3137"/>
              <a:gd name="T71" fmla="*/ 3200 h 3251"/>
              <a:gd name="T72" fmla="*/ 915 w 3137"/>
              <a:gd name="T73" fmla="*/ 3103 h 3251"/>
              <a:gd name="T74" fmla="*/ 673 w 3137"/>
              <a:gd name="T75" fmla="*/ 2959 h 3251"/>
              <a:gd name="T76" fmla="*/ 460 w 3137"/>
              <a:gd name="T77" fmla="*/ 2774 h 3251"/>
              <a:gd name="T78" fmla="*/ 281 w 3137"/>
              <a:gd name="T79" fmla="*/ 2553 h 3251"/>
              <a:gd name="T80" fmla="*/ 142 w 3137"/>
              <a:gd name="T81" fmla="*/ 2302 h 3251"/>
              <a:gd name="T82" fmla="*/ 48 w 3137"/>
              <a:gd name="T83" fmla="*/ 2025 h 3251"/>
              <a:gd name="T84" fmla="*/ 3 w 3137"/>
              <a:gd name="T85" fmla="*/ 1728 h 3251"/>
              <a:gd name="T86" fmla="*/ 14 w 3137"/>
              <a:gd name="T87" fmla="*/ 1413 h 3251"/>
              <a:gd name="T88" fmla="*/ 80 w 3137"/>
              <a:gd name="T89" fmla="*/ 1111 h 3251"/>
              <a:gd name="T90" fmla="*/ 198 w 3137"/>
              <a:gd name="T91" fmla="*/ 833 h 3251"/>
              <a:gd name="T92" fmla="*/ 362 w 3137"/>
              <a:gd name="T93" fmla="*/ 587 h 3251"/>
              <a:gd name="T94" fmla="*/ 566 w 3137"/>
              <a:gd name="T95" fmla="*/ 375 h 3251"/>
              <a:gd name="T96" fmla="*/ 805 w 3137"/>
              <a:gd name="T97" fmla="*/ 205 h 3251"/>
              <a:gd name="T98" fmla="*/ 1073 w 3137"/>
              <a:gd name="T99" fmla="*/ 83 h 3251"/>
              <a:gd name="T100" fmla="*/ 1363 w 3137"/>
              <a:gd name="T101" fmla="*/ 14 h 3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137" h="3251">
                <a:moveTo>
                  <a:pt x="2178" y="955"/>
                </a:moveTo>
                <a:lnTo>
                  <a:pt x="2152" y="958"/>
                </a:lnTo>
                <a:lnTo>
                  <a:pt x="2126" y="967"/>
                </a:lnTo>
                <a:lnTo>
                  <a:pt x="2104" y="980"/>
                </a:lnTo>
                <a:lnTo>
                  <a:pt x="2083" y="997"/>
                </a:lnTo>
                <a:lnTo>
                  <a:pt x="2065" y="1020"/>
                </a:lnTo>
                <a:lnTo>
                  <a:pt x="1404" y="2068"/>
                </a:lnTo>
                <a:lnTo>
                  <a:pt x="1087" y="1764"/>
                </a:lnTo>
                <a:lnTo>
                  <a:pt x="1065" y="1747"/>
                </a:lnTo>
                <a:lnTo>
                  <a:pt x="1040" y="1735"/>
                </a:lnTo>
                <a:lnTo>
                  <a:pt x="1015" y="1729"/>
                </a:lnTo>
                <a:lnTo>
                  <a:pt x="989" y="1727"/>
                </a:lnTo>
                <a:lnTo>
                  <a:pt x="963" y="1731"/>
                </a:lnTo>
                <a:lnTo>
                  <a:pt x="937" y="1739"/>
                </a:lnTo>
                <a:lnTo>
                  <a:pt x="914" y="1753"/>
                </a:lnTo>
                <a:lnTo>
                  <a:pt x="893" y="1772"/>
                </a:lnTo>
                <a:lnTo>
                  <a:pt x="877" y="1795"/>
                </a:lnTo>
                <a:lnTo>
                  <a:pt x="865" y="1820"/>
                </a:lnTo>
                <a:lnTo>
                  <a:pt x="858" y="1847"/>
                </a:lnTo>
                <a:lnTo>
                  <a:pt x="857" y="1874"/>
                </a:lnTo>
                <a:lnTo>
                  <a:pt x="860" y="1901"/>
                </a:lnTo>
                <a:lnTo>
                  <a:pt x="869" y="1927"/>
                </a:lnTo>
                <a:lnTo>
                  <a:pt x="883" y="1952"/>
                </a:lnTo>
                <a:lnTo>
                  <a:pt x="900" y="1973"/>
                </a:lnTo>
                <a:lnTo>
                  <a:pt x="1338" y="2392"/>
                </a:lnTo>
                <a:lnTo>
                  <a:pt x="1343" y="2395"/>
                </a:lnTo>
                <a:lnTo>
                  <a:pt x="1354" y="2406"/>
                </a:lnTo>
                <a:lnTo>
                  <a:pt x="1373" y="2414"/>
                </a:lnTo>
                <a:lnTo>
                  <a:pt x="1394" y="2423"/>
                </a:lnTo>
                <a:lnTo>
                  <a:pt x="1417" y="2427"/>
                </a:lnTo>
                <a:lnTo>
                  <a:pt x="1452" y="2427"/>
                </a:lnTo>
                <a:lnTo>
                  <a:pt x="1464" y="2423"/>
                </a:lnTo>
                <a:lnTo>
                  <a:pt x="1503" y="2406"/>
                </a:lnTo>
                <a:lnTo>
                  <a:pt x="1509" y="2402"/>
                </a:lnTo>
                <a:lnTo>
                  <a:pt x="1533" y="2385"/>
                </a:lnTo>
                <a:lnTo>
                  <a:pt x="1543" y="2365"/>
                </a:lnTo>
                <a:lnTo>
                  <a:pt x="1544" y="2365"/>
                </a:lnTo>
                <a:lnTo>
                  <a:pt x="2295" y="1175"/>
                </a:lnTo>
                <a:lnTo>
                  <a:pt x="2306" y="1152"/>
                </a:lnTo>
                <a:lnTo>
                  <a:pt x="2314" y="1129"/>
                </a:lnTo>
                <a:lnTo>
                  <a:pt x="2318" y="1105"/>
                </a:lnTo>
                <a:lnTo>
                  <a:pt x="2317" y="1080"/>
                </a:lnTo>
                <a:lnTo>
                  <a:pt x="2312" y="1056"/>
                </a:lnTo>
                <a:lnTo>
                  <a:pt x="2303" y="1034"/>
                </a:lnTo>
                <a:lnTo>
                  <a:pt x="2291" y="1013"/>
                </a:lnTo>
                <a:lnTo>
                  <a:pt x="2275" y="995"/>
                </a:lnTo>
                <a:lnTo>
                  <a:pt x="2255" y="979"/>
                </a:lnTo>
                <a:lnTo>
                  <a:pt x="2230" y="966"/>
                </a:lnTo>
                <a:lnTo>
                  <a:pt x="2204" y="957"/>
                </a:lnTo>
                <a:lnTo>
                  <a:pt x="2178" y="955"/>
                </a:lnTo>
                <a:close/>
                <a:moveTo>
                  <a:pt x="1568" y="0"/>
                </a:moveTo>
                <a:lnTo>
                  <a:pt x="1568" y="0"/>
                </a:lnTo>
                <a:lnTo>
                  <a:pt x="1667" y="3"/>
                </a:lnTo>
                <a:lnTo>
                  <a:pt x="1765" y="13"/>
                </a:lnTo>
                <a:lnTo>
                  <a:pt x="1860" y="28"/>
                </a:lnTo>
                <a:lnTo>
                  <a:pt x="1955" y="49"/>
                </a:lnTo>
                <a:lnTo>
                  <a:pt x="2046" y="76"/>
                </a:lnTo>
                <a:lnTo>
                  <a:pt x="2135" y="110"/>
                </a:lnTo>
                <a:lnTo>
                  <a:pt x="2222" y="147"/>
                </a:lnTo>
                <a:lnTo>
                  <a:pt x="2305" y="190"/>
                </a:lnTo>
                <a:lnTo>
                  <a:pt x="2386" y="239"/>
                </a:lnTo>
                <a:lnTo>
                  <a:pt x="2464" y="292"/>
                </a:lnTo>
                <a:lnTo>
                  <a:pt x="2539" y="349"/>
                </a:lnTo>
                <a:lnTo>
                  <a:pt x="2610" y="410"/>
                </a:lnTo>
                <a:lnTo>
                  <a:pt x="2678" y="476"/>
                </a:lnTo>
                <a:lnTo>
                  <a:pt x="2741" y="546"/>
                </a:lnTo>
                <a:lnTo>
                  <a:pt x="2801" y="619"/>
                </a:lnTo>
                <a:lnTo>
                  <a:pt x="2856" y="697"/>
                </a:lnTo>
                <a:lnTo>
                  <a:pt x="2907" y="777"/>
                </a:lnTo>
                <a:lnTo>
                  <a:pt x="2953" y="861"/>
                </a:lnTo>
                <a:lnTo>
                  <a:pt x="2995" y="948"/>
                </a:lnTo>
                <a:lnTo>
                  <a:pt x="3032" y="1037"/>
                </a:lnTo>
                <a:lnTo>
                  <a:pt x="3063" y="1130"/>
                </a:lnTo>
                <a:lnTo>
                  <a:pt x="3089" y="1224"/>
                </a:lnTo>
                <a:lnTo>
                  <a:pt x="3110" y="1321"/>
                </a:lnTo>
                <a:lnTo>
                  <a:pt x="3125" y="1421"/>
                </a:lnTo>
                <a:lnTo>
                  <a:pt x="3134" y="1522"/>
                </a:lnTo>
                <a:lnTo>
                  <a:pt x="3137" y="1624"/>
                </a:lnTo>
                <a:lnTo>
                  <a:pt x="3134" y="1728"/>
                </a:lnTo>
                <a:lnTo>
                  <a:pt x="3125" y="1829"/>
                </a:lnTo>
                <a:lnTo>
                  <a:pt x="3110" y="1928"/>
                </a:lnTo>
                <a:lnTo>
                  <a:pt x="3089" y="2025"/>
                </a:lnTo>
                <a:lnTo>
                  <a:pt x="3063" y="2120"/>
                </a:lnTo>
                <a:lnTo>
                  <a:pt x="3032" y="2212"/>
                </a:lnTo>
                <a:lnTo>
                  <a:pt x="2995" y="2302"/>
                </a:lnTo>
                <a:lnTo>
                  <a:pt x="2953" y="2389"/>
                </a:lnTo>
                <a:lnTo>
                  <a:pt x="2907" y="2473"/>
                </a:lnTo>
                <a:lnTo>
                  <a:pt x="2856" y="2553"/>
                </a:lnTo>
                <a:lnTo>
                  <a:pt x="2801" y="2630"/>
                </a:lnTo>
                <a:lnTo>
                  <a:pt x="2741" y="2705"/>
                </a:lnTo>
                <a:lnTo>
                  <a:pt x="2678" y="2774"/>
                </a:lnTo>
                <a:lnTo>
                  <a:pt x="2610" y="2840"/>
                </a:lnTo>
                <a:lnTo>
                  <a:pt x="2539" y="2902"/>
                </a:lnTo>
                <a:lnTo>
                  <a:pt x="2464" y="2959"/>
                </a:lnTo>
                <a:lnTo>
                  <a:pt x="2386" y="3012"/>
                </a:lnTo>
                <a:lnTo>
                  <a:pt x="2305" y="3060"/>
                </a:lnTo>
                <a:lnTo>
                  <a:pt x="2222" y="3103"/>
                </a:lnTo>
                <a:lnTo>
                  <a:pt x="2135" y="3141"/>
                </a:lnTo>
                <a:lnTo>
                  <a:pt x="2046" y="3173"/>
                </a:lnTo>
                <a:lnTo>
                  <a:pt x="1955" y="3200"/>
                </a:lnTo>
                <a:lnTo>
                  <a:pt x="1860" y="3222"/>
                </a:lnTo>
                <a:lnTo>
                  <a:pt x="1765" y="3238"/>
                </a:lnTo>
                <a:lnTo>
                  <a:pt x="1667" y="3248"/>
                </a:lnTo>
                <a:lnTo>
                  <a:pt x="1568" y="3251"/>
                </a:lnTo>
                <a:lnTo>
                  <a:pt x="1469" y="3248"/>
                </a:lnTo>
                <a:lnTo>
                  <a:pt x="1372" y="3238"/>
                </a:lnTo>
                <a:lnTo>
                  <a:pt x="1276" y="3222"/>
                </a:lnTo>
                <a:lnTo>
                  <a:pt x="1182" y="3200"/>
                </a:lnTo>
                <a:lnTo>
                  <a:pt x="1091" y="3173"/>
                </a:lnTo>
                <a:lnTo>
                  <a:pt x="1001" y="3141"/>
                </a:lnTo>
                <a:lnTo>
                  <a:pt x="915" y="3103"/>
                </a:lnTo>
                <a:lnTo>
                  <a:pt x="831" y="3060"/>
                </a:lnTo>
                <a:lnTo>
                  <a:pt x="750" y="3012"/>
                </a:lnTo>
                <a:lnTo>
                  <a:pt x="673" y="2959"/>
                </a:lnTo>
                <a:lnTo>
                  <a:pt x="598" y="2902"/>
                </a:lnTo>
                <a:lnTo>
                  <a:pt x="527" y="2840"/>
                </a:lnTo>
                <a:lnTo>
                  <a:pt x="460" y="2774"/>
                </a:lnTo>
                <a:lnTo>
                  <a:pt x="396" y="2705"/>
                </a:lnTo>
                <a:lnTo>
                  <a:pt x="336" y="2630"/>
                </a:lnTo>
                <a:lnTo>
                  <a:pt x="281" y="2553"/>
                </a:lnTo>
                <a:lnTo>
                  <a:pt x="230" y="2473"/>
                </a:lnTo>
                <a:lnTo>
                  <a:pt x="184" y="2389"/>
                </a:lnTo>
                <a:lnTo>
                  <a:pt x="142" y="2302"/>
                </a:lnTo>
                <a:lnTo>
                  <a:pt x="105" y="2212"/>
                </a:lnTo>
                <a:lnTo>
                  <a:pt x="74" y="2120"/>
                </a:lnTo>
                <a:lnTo>
                  <a:pt x="48" y="2025"/>
                </a:lnTo>
                <a:lnTo>
                  <a:pt x="27" y="1928"/>
                </a:lnTo>
                <a:lnTo>
                  <a:pt x="12" y="1829"/>
                </a:lnTo>
                <a:lnTo>
                  <a:pt x="3" y="1728"/>
                </a:lnTo>
                <a:lnTo>
                  <a:pt x="0" y="1624"/>
                </a:lnTo>
                <a:lnTo>
                  <a:pt x="3" y="1518"/>
                </a:lnTo>
                <a:lnTo>
                  <a:pt x="14" y="1413"/>
                </a:lnTo>
                <a:lnTo>
                  <a:pt x="29" y="1310"/>
                </a:lnTo>
                <a:lnTo>
                  <a:pt x="52" y="1209"/>
                </a:lnTo>
                <a:lnTo>
                  <a:pt x="80" y="1111"/>
                </a:lnTo>
                <a:lnTo>
                  <a:pt x="113" y="1016"/>
                </a:lnTo>
                <a:lnTo>
                  <a:pt x="153" y="923"/>
                </a:lnTo>
                <a:lnTo>
                  <a:pt x="198" y="833"/>
                </a:lnTo>
                <a:lnTo>
                  <a:pt x="247" y="747"/>
                </a:lnTo>
                <a:lnTo>
                  <a:pt x="303" y="665"/>
                </a:lnTo>
                <a:lnTo>
                  <a:pt x="362" y="587"/>
                </a:lnTo>
                <a:lnTo>
                  <a:pt x="426" y="511"/>
                </a:lnTo>
                <a:lnTo>
                  <a:pt x="494" y="441"/>
                </a:lnTo>
                <a:lnTo>
                  <a:pt x="566" y="375"/>
                </a:lnTo>
                <a:lnTo>
                  <a:pt x="643" y="313"/>
                </a:lnTo>
                <a:lnTo>
                  <a:pt x="722" y="257"/>
                </a:lnTo>
                <a:lnTo>
                  <a:pt x="805" y="205"/>
                </a:lnTo>
                <a:lnTo>
                  <a:pt x="891" y="159"/>
                </a:lnTo>
                <a:lnTo>
                  <a:pt x="981" y="118"/>
                </a:lnTo>
                <a:lnTo>
                  <a:pt x="1073" y="83"/>
                </a:lnTo>
                <a:lnTo>
                  <a:pt x="1168" y="53"/>
                </a:lnTo>
                <a:lnTo>
                  <a:pt x="1264" y="30"/>
                </a:lnTo>
                <a:lnTo>
                  <a:pt x="1363" y="14"/>
                </a:lnTo>
                <a:lnTo>
                  <a:pt x="1465" y="3"/>
                </a:lnTo>
                <a:lnTo>
                  <a:pt x="1568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2" name="Group 9"/>
          <p:cNvGrpSpPr>
            <a:grpSpLocks noChangeAspect="1"/>
          </p:cNvGrpSpPr>
          <p:nvPr/>
        </p:nvGrpSpPr>
        <p:grpSpPr bwMode="auto">
          <a:xfrm>
            <a:off x="5969202" y="3015287"/>
            <a:ext cx="149225" cy="147638"/>
            <a:chOff x="4843" y="669"/>
            <a:chExt cx="94" cy="93"/>
          </a:xfrm>
          <a:solidFill>
            <a:schemeClr val="bg1"/>
          </a:solidFill>
        </p:grpSpPr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843" y="669"/>
              <a:ext cx="94" cy="93"/>
            </a:xfrm>
            <a:custGeom>
              <a:avLst/>
              <a:gdLst>
                <a:gd name="T0" fmla="*/ 1069 w 1126"/>
                <a:gd name="T1" fmla="*/ 0 h 1119"/>
                <a:gd name="T2" fmla="*/ 1083 w 1126"/>
                <a:gd name="T3" fmla="*/ 2 h 1119"/>
                <a:gd name="T4" fmla="*/ 1097 w 1126"/>
                <a:gd name="T5" fmla="*/ 7 h 1119"/>
                <a:gd name="T6" fmla="*/ 1109 w 1126"/>
                <a:gd name="T7" fmla="*/ 17 h 1119"/>
                <a:gd name="T8" fmla="*/ 1118 w 1126"/>
                <a:gd name="T9" fmla="*/ 28 h 1119"/>
                <a:gd name="T10" fmla="*/ 1124 w 1126"/>
                <a:gd name="T11" fmla="*/ 42 h 1119"/>
                <a:gd name="T12" fmla="*/ 1126 w 1126"/>
                <a:gd name="T13" fmla="*/ 57 h 1119"/>
                <a:gd name="T14" fmla="*/ 1124 w 1126"/>
                <a:gd name="T15" fmla="*/ 71 h 1119"/>
                <a:gd name="T16" fmla="*/ 1118 w 1126"/>
                <a:gd name="T17" fmla="*/ 85 h 1119"/>
                <a:gd name="T18" fmla="*/ 1109 w 1126"/>
                <a:gd name="T19" fmla="*/ 98 h 1119"/>
                <a:gd name="T20" fmla="*/ 98 w 1126"/>
                <a:gd name="T21" fmla="*/ 1102 h 1119"/>
                <a:gd name="T22" fmla="*/ 85 w 1126"/>
                <a:gd name="T23" fmla="*/ 1111 h 1119"/>
                <a:gd name="T24" fmla="*/ 71 w 1126"/>
                <a:gd name="T25" fmla="*/ 1117 h 1119"/>
                <a:gd name="T26" fmla="*/ 57 w 1126"/>
                <a:gd name="T27" fmla="*/ 1119 h 1119"/>
                <a:gd name="T28" fmla="*/ 42 w 1126"/>
                <a:gd name="T29" fmla="*/ 1117 h 1119"/>
                <a:gd name="T30" fmla="*/ 29 w 1126"/>
                <a:gd name="T31" fmla="*/ 1111 h 1119"/>
                <a:gd name="T32" fmla="*/ 16 w 1126"/>
                <a:gd name="T33" fmla="*/ 1102 h 1119"/>
                <a:gd name="T34" fmla="*/ 7 w 1126"/>
                <a:gd name="T35" fmla="*/ 1090 h 1119"/>
                <a:gd name="T36" fmla="*/ 1 w 1126"/>
                <a:gd name="T37" fmla="*/ 1076 h 1119"/>
                <a:gd name="T38" fmla="*/ 0 w 1126"/>
                <a:gd name="T39" fmla="*/ 1061 h 1119"/>
                <a:gd name="T40" fmla="*/ 1 w 1126"/>
                <a:gd name="T41" fmla="*/ 1047 h 1119"/>
                <a:gd name="T42" fmla="*/ 7 w 1126"/>
                <a:gd name="T43" fmla="*/ 1033 h 1119"/>
                <a:gd name="T44" fmla="*/ 16 w 1126"/>
                <a:gd name="T45" fmla="*/ 1022 h 1119"/>
                <a:gd name="T46" fmla="*/ 1028 w 1126"/>
                <a:gd name="T47" fmla="*/ 17 h 1119"/>
                <a:gd name="T48" fmla="*/ 1040 w 1126"/>
                <a:gd name="T49" fmla="*/ 7 h 1119"/>
                <a:gd name="T50" fmla="*/ 1054 w 1126"/>
                <a:gd name="T51" fmla="*/ 2 h 1119"/>
                <a:gd name="T52" fmla="*/ 1069 w 1126"/>
                <a:gd name="T5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6" h="1119">
                  <a:moveTo>
                    <a:pt x="1069" y="0"/>
                  </a:moveTo>
                  <a:lnTo>
                    <a:pt x="1083" y="2"/>
                  </a:lnTo>
                  <a:lnTo>
                    <a:pt x="1097" y="7"/>
                  </a:lnTo>
                  <a:lnTo>
                    <a:pt x="1109" y="17"/>
                  </a:lnTo>
                  <a:lnTo>
                    <a:pt x="1118" y="28"/>
                  </a:lnTo>
                  <a:lnTo>
                    <a:pt x="1124" y="42"/>
                  </a:lnTo>
                  <a:lnTo>
                    <a:pt x="1126" y="57"/>
                  </a:lnTo>
                  <a:lnTo>
                    <a:pt x="1124" y="71"/>
                  </a:lnTo>
                  <a:lnTo>
                    <a:pt x="1118" y="85"/>
                  </a:lnTo>
                  <a:lnTo>
                    <a:pt x="1109" y="98"/>
                  </a:lnTo>
                  <a:lnTo>
                    <a:pt x="98" y="1102"/>
                  </a:lnTo>
                  <a:lnTo>
                    <a:pt x="85" y="1111"/>
                  </a:lnTo>
                  <a:lnTo>
                    <a:pt x="71" y="1117"/>
                  </a:lnTo>
                  <a:lnTo>
                    <a:pt x="57" y="1119"/>
                  </a:lnTo>
                  <a:lnTo>
                    <a:pt x="42" y="1117"/>
                  </a:lnTo>
                  <a:lnTo>
                    <a:pt x="29" y="1111"/>
                  </a:lnTo>
                  <a:lnTo>
                    <a:pt x="16" y="1102"/>
                  </a:lnTo>
                  <a:lnTo>
                    <a:pt x="7" y="1090"/>
                  </a:lnTo>
                  <a:lnTo>
                    <a:pt x="1" y="1076"/>
                  </a:lnTo>
                  <a:lnTo>
                    <a:pt x="0" y="1061"/>
                  </a:lnTo>
                  <a:lnTo>
                    <a:pt x="1" y="1047"/>
                  </a:lnTo>
                  <a:lnTo>
                    <a:pt x="7" y="1033"/>
                  </a:lnTo>
                  <a:lnTo>
                    <a:pt x="16" y="1022"/>
                  </a:lnTo>
                  <a:lnTo>
                    <a:pt x="1028" y="17"/>
                  </a:lnTo>
                  <a:lnTo>
                    <a:pt x="1040" y="7"/>
                  </a:lnTo>
                  <a:lnTo>
                    <a:pt x="1054" y="2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4843" y="669"/>
              <a:ext cx="94" cy="93"/>
            </a:xfrm>
            <a:custGeom>
              <a:avLst/>
              <a:gdLst>
                <a:gd name="T0" fmla="*/ 58 w 1127"/>
                <a:gd name="T1" fmla="*/ 0 h 1119"/>
                <a:gd name="T2" fmla="*/ 72 w 1127"/>
                <a:gd name="T3" fmla="*/ 2 h 1119"/>
                <a:gd name="T4" fmla="*/ 86 w 1127"/>
                <a:gd name="T5" fmla="*/ 7 h 1119"/>
                <a:gd name="T6" fmla="*/ 99 w 1127"/>
                <a:gd name="T7" fmla="*/ 17 h 1119"/>
                <a:gd name="T8" fmla="*/ 1110 w 1127"/>
                <a:gd name="T9" fmla="*/ 1022 h 1119"/>
                <a:gd name="T10" fmla="*/ 1119 w 1127"/>
                <a:gd name="T11" fmla="*/ 1033 h 1119"/>
                <a:gd name="T12" fmla="*/ 1125 w 1127"/>
                <a:gd name="T13" fmla="*/ 1047 h 1119"/>
                <a:gd name="T14" fmla="*/ 1127 w 1127"/>
                <a:gd name="T15" fmla="*/ 1061 h 1119"/>
                <a:gd name="T16" fmla="*/ 1125 w 1127"/>
                <a:gd name="T17" fmla="*/ 1076 h 1119"/>
                <a:gd name="T18" fmla="*/ 1119 w 1127"/>
                <a:gd name="T19" fmla="*/ 1090 h 1119"/>
                <a:gd name="T20" fmla="*/ 1110 w 1127"/>
                <a:gd name="T21" fmla="*/ 1102 h 1119"/>
                <a:gd name="T22" fmla="*/ 1098 w 1127"/>
                <a:gd name="T23" fmla="*/ 1111 h 1119"/>
                <a:gd name="T24" fmla="*/ 1084 w 1127"/>
                <a:gd name="T25" fmla="*/ 1117 h 1119"/>
                <a:gd name="T26" fmla="*/ 1070 w 1127"/>
                <a:gd name="T27" fmla="*/ 1119 h 1119"/>
                <a:gd name="T28" fmla="*/ 1055 w 1127"/>
                <a:gd name="T29" fmla="*/ 1117 h 1119"/>
                <a:gd name="T30" fmla="*/ 1041 w 1127"/>
                <a:gd name="T31" fmla="*/ 1111 h 1119"/>
                <a:gd name="T32" fmla="*/ 1029 w 1127"/>
                <a:gd name="T33" fmla="*/ 1102 h 1119"/>
                <a:gd name="T34" fmla="*/ 17 w 1127"/>
                <a:gd name="T35" fmla="*/ 98 h 1119"/>
                <a:gd name="T36" fmla="*/ 7 w 1127"/>
                <a:gd name="T37" fmla="*/ 85 h 1119"/>
                <a:gd name="T38" fmla="*/ 2 w 1127"/>
                <a:gd name="T39" fmla="*/ 71 h 1119"/>
                <a:gd name="T40" fmla="*/ 0 w 1127"/>
                <a:gd name="T41" fmla="*/ 57 h 1119"/>
                <a:gd name="T42" fmla="*/ 2 w 1127"/>
                <a:gd name="T43" fmla="*/ 42 h 1119"/>
                <a:gd name="T44" fmla="*/ 7 w 1127"/>
                <a:gd name="T45" fmla="*/ 28 h 1119"/>
                <a:gd name="T46" fmla="*/ 17 w 1127"/>
                <a:gd name="T47" fmla="*/ 17 h 1119"/>
                <a:gd name="T48" fmla="*/ 29 w 1127"/>
                <a:gd name="T49" fmla="*/ 7 h 1119"/>
                <a:gd name="T50" fmla="*/ 43 w 1127"/>
                <a:gd name="T51" fmla="*/ 2 h 1119"/>
                <a:gd name="T52" fmla="*/ 58 w 1127"/>
                <a:gd name="T5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7" h="1119">
                  <a:moveTo>
                    <a:pt x="58" y="0"/>
                  </a:moveTo>
                  <a:lnTo>
                    <a:pt x="72" y="2"/>
                  </a:lnTo>
                  <a:lnTo>
                    <a:pt x="86" y="7"/>
                  </a:lnTo>
                  <a:lnTo>
                    <a:pt x="99" y="17"/>
                  </a:lnTo>
                  <a:lnTo>
                    <a:pt x="1110" y="1022"/>
                  </a:lnTo>
                  <a:lnTo>
                    <a:pt x="1119" y="1033"/>
                  </a:lnTo>
                  <a:lnTo>
                    <a:pt x="1125" y="1047"/>
                  </a:lnTo>
                  <a:lnTo>
                    <a:pt x="1127" y="1061"/>
                  </a:lnTo>
                  <a:lnTo>
                    <a:pt x="1125" y="1076"/>
                  </a:lnTo>
                  <a:lnTo>
                    <a:pt x="1119" y="1090"/>
                  </a:lnTo>
                  <a:lnTo>
                    <a:pt x="1110" y="1102"/>
                  </a:lnTo>
                  <a:lnTo>
                    <a:pt x="1098" y="1111"/>
                  </a:lnTo>
                  <a:lnTo>
                    <a:pt x="1084" y="1117"/>
                  </a:lnTo>
                  <a:lnTo>
                    <a:pt x="1070" y="1119"/>
                  </a:lnTo>
                  <a:lnTo>
                    <a:pt x="1055" y="1117"/>
                  </a:lnTo>
                  <a:lnTo>
                    <a:pt x="1041" y="1111"/>
                  </a:lnTo>
                  <a:lnTo>
                    <a:pt x="1029" y="1102"/>
                  </a:lnTo>
                  <a:lnTo>
                    <a:pt x="17" y="98"/>
                  </a:lnTo>
                  <a:lnTo>
                    <a:pt x="7" y="85"/>
                  </a:lnTo>
                  <a:lnTo>
                    <a:pt x="2" y="71"/>
                  </a:lnTo>
                  <a:lnTo>
                    <a:pt x="0" y="57"/>
                  </a:lnTo>
                  <a:lnTo>
                    <a:pt x="2" y="42"/>
                  </a:lnTo>
                  <a:lnTo>
                    <a:pt x="7" y="28"/>
                  </a:lnTo>
                  <a:lnTo>
                    <a:pt x="17" y="17"/>
                  </a:lnTo>
                  <a:lnTo>
                    <a:pt x="29" y="7"/>
                  </a:lnTo>
                  <a:lnTo>
                    <a:pt x="43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9"/>
          <p:cNvGrpSpPr>
            <a:grpSpLocks noChangeAspect="1"/>
          </p:cNvGrpSpPr>
          <p:nvPr/>
        </p:nvGrpSpPr>
        <p:grpSpPr bwMode="auto">
          <a:xfrm>
            <a:off x="5969202" y="4941185"/>
            <a:ext cx="149225" cy="147638"/>
            <a:chOff x="4843" y="669"/>
            <a:chExt cx="94" cy="93"/>
          </a:xfrm>
          <a:solidFill>
            <a:schemeClr val="bg1"/>
          </a:solidFill>
        </p:grpSpPr>
        <p:sp>
          <p:nvSpPr>
            <p:cNvPr id="29" name="Freeform 11"/>
            <p:cNvSpPr>
              <a:spLocks/>
            </p:cNvSpPr>
            <p:nvPr/>
          </p:nvSpPr>
          <p:spPr bwMode="auto">
            <a:xfrm>
              <a:off x="4843" y="669"/>
              <a:ext cx="94" cy="93"/>
            </a:xfrm>
            <a:custGeom>
              <a:avLst/>
              <a:gdLst>
                <a:gd name="T0" fmla="*/ 1069 w 1126"/>
                <a:gd name="T1" fmla="*/ 0 h 1119"/>
                <a:gd name="T2" fmla="*/ 1083 w 1126"/>
                <a:gd name="T3" fmla="*/ 2 h 1119"/>
                <a:gd name="T4" fmla="*/ 1097 w 1126"/>
                <a:gd name="T5" fmla="*/ 7 h 1119"/>
                <a:gd name="T6" fmla="*/ 1109 w 1126"/>
                <a:gd name="T7" fmla="*/ 17 h 1119"/>
                <a:gd name="T8" fmla="*/ 1118 w 1126"/>
                <a:gd name="T9" fmla="*/ 28 h 1119"/>
                <a:gd name="T10" fmla="*/ 1124 w 1126"/>
                <a:gd name="T11" fmla="*/ 42 h 1119"/>
                <a:gd name="T12" fmla="*/ 1126 w 1126"/>
                <a:gd name="T13" fmla="*/ 57 h 1119"/>
                <a:gd name="T14" fmla="*/ 1124 w 1126"/>
                <a:gd name="T15" fmla="*/ 71 h 1119"/>
                <a:gd name="T16" fmla="*/ 1118 w 1126"/>
                <a:gd name="T17" fmla="*/ 85 h 1119"/>
                <a:gd name="T18" fmla="*/ 1109 w 1126"/>
                <a:gd name="T19" fmla="*/ 98 h 1119"/>
                <a:gd name="T20" fmla="*/ 98 w 1126"/>
                <a:gd name="T21" fmla="*/ 1102 h 1119"/>
                <a:gd name="T22" fmla="*/ 85 w 1126"/>
                <a:gd name="T23" fmla="*/ 1111 h 1119"/>
                <a:gd name="T24" fmla="*/ 71 w 1126"/>
                <a:gd name="T25" fmla="*/ 1117 h 1119"/>
                <a:gd name="T26" fmla="*/ 57 w 1126"/>
                <a:gd name="T27" fmla="*/ 1119 h 1119"/>
                <a:gd name="T28" fmla="*/ 42 w 1126"/>
                <a:gd name="T29" fmla="*/ 1117 h 1119"/>
                <a:gd name="T30" fmla="*/ 29 w 1126"/>
                <a:gd name="T31" fmla="*/ 1111 h 1119"/>
                <a:gd name="T32" fmla="*/ 16 w 1126"/>
                <a:gd name="T33" fmla="*/ 1102 h 1119"/>
                <a:gd name="T34" fmla="*/ 7 w 1126"/>
                <a:gd name="T35" fmla="*/ 1090 h 1119"/>
                <a:gd name="T36" fmla="*/ 1 w 1126"/>
                <a:gd name="T37" fmla="*/ 1076 h 1119"/>
                <a:gd name="T38" fmla="*/ 0 w 1126"/>
                <a:gd name="T39" fmla="*/ 1061 h 1119"/>
                <a:gd name="T40" fmla="*/ 1 w 1126"/>
                <a:gd name="T41" fmla="*/ 1047 h 1119"/>
                <a:gd name="T42" fmla="*/ 7 w 1126"/>
                <a:gd name="T43" fmla="*/ 1033 h 1119"/>
                <a:gd name="T44" fmla="*/ 16 w 1126"/>
                <a:gd name="T45" fmla="*/ 1022 h 1119"/>
                <a:gd name="T46" fmla="*/ 1028 w 1126"/>
                <a:gd name="T47" fmla="*/ 17 h 1119"/>
                <a:gd name="T48" fmla="*/ 1040 w 1126"/>
                <a:gd name="T49" fmla="*/ 7 h 1119"/>
                <a:gd name="T50" fmla="*/ 1054 w 1126"/>
                <a:gd name="T51" fmla="*/ 2 h 1119"/>
                <a:gd name="T52" fmla="*/ 1069 w 1126"/>
                <a:gd name="T5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6" h="1119">
                  <a:moveTo>
                    <a:pt x="1069" y="0"/>
                  </a:moveTo>
                  <a:lnTo>
                    <a:pt x="1083" y="2"/>
                  </a:lnTo>
                  <a:lnTo>
                    <a:pt x="1097" y="7"/>
                  </a:lnTo>
                  <a:lnTo>
                    <a:pt x="1109" y="17"/>
                  </a:lnTo>
                  <a:lnTo>
                    <a:pt x="1118" y="28"/>
                  </a:lnTo>
                  <a:lnTo>
                    <a:pt x="1124" y="42"/>
                  </a:lnTo>
                  <a:lnTo>
                    <a:pt x="1126" y="57"/>
                  </a:lnTo>
                  <a:lnTo>
                    <a:pt x="1124" y="71"/>
                  </a:lnTo>
                  <a:lnTo>
                    <a:pt x="1118" y="85"/>
                  </a:lnTo>
                  <a:lnTo>
                    <a:pt x="1109" y="98"/>
                  </a:lnTo>
                  <a:lnTo>
                    <a:pt x="98" y="1102"/>
                  </a:lnTo>
                  <a:lnTo>
                    <a:pt x="85" y="1111"/>
                  </a:lnTo>
                  <a:lnTo>
                    <a:pt x="71" y="1117"/>
                  </a:lnTo>
                  <a:lnTo>
                    <a:pt x="57" y="1119"/>
                  </a:lnTo>
                  <a:lnTo>
                    <a:pt x="42" y="1117"/>
                  </a:lnTo>
                  <a:lnTo>
                    <a:pt x="29" y="1111"/>
                  </a:lnTo>
                  <a:lnTo>
                    <a:pt x="16" y="1102"/>
                  </a:lnTo>
                  <a:lnTo>
                    <a:pt x="7" y="1090"/>
                  </a:lnTo>
                  <a:lnTo>
                    <a:pt x="1" y="1076"/>
                  </a:lnTo>
                  <a:lnTo>
                    <a:pt x="0" y="1061"/>
                  </a:lnTo>
                  <a:lnTo>
                    <a:pt x="1" y="1047"/>
                  </a:lnTo>
                  <a:lnTo>
                    <a:pt x="7" y="1033"/>
                  </a:lnTo>
                  <a:lnTo>
                    <a:pt x="16" y="1022"/>
                  </a:lnTo>
                  <a:lnTo>
                    <a:pt x="1028" y="17"/>
                  </a:lnTo>
                  <a:lnTo>
                    <a:pt x="1040" y="7"/>
                  </a:lnTo>
                  <a:lnTo>
                    <a:pt x="1054" y="2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4843" y="669"/>
              <a:ext cx="94" cy="93"/>
            </a:xfrm>
            <a:custGeom>
              <a:avLst/>
              <a:gdLst>
                <a:gd name="T0" fmla="*/ 58 w 1127"/>
                <a:gd name="T1" fmla="*/ 0 h 1119"/>
                <a:gd name="T2" fmla="*/ 72 w 1127"/>
                <a:gd name="T3" fmla="*/ 2 h 1119"/>
                <a:gd name="T4" fmla="*/ 86 w 1127"/>
                <a:gd name="T5" fmla="*/ 7 h 1119"/>
                <a:gd name="T6" fmla="*/ 99 w 1127"/>
                <a:gd name="T7" fmla="*/ 17 h 1119"/>
                <a:gd name="T8" fmla="*/ 1110 w 1127"/>
                <a:gd name="T9" fmla="*/ 1022 h 1119"/>
                <a:gd name="T10" fmla="*/ 1119 w 1127"/>
                <a:gd name="T11" fmla="*/ 1033 h 1119"/>
                <a:gd name="T12" fmla="*/ 1125 w 1127"/>
                <a:gd name="T13" fmla="*/ 1047 h 1119"/>
                <a:gd name="T14" fmla="*/ 1127 w 1127"/>
                <a:gd name="T15" fmla="*/ 1061 h 1119"/>
                <a:gd name="T16" fmla="*/ 1125 w 1127"/>
                <a:gd name="T17" fmla="*/ 1076 h 1119"/>
                <a:gd name="T18" fmla="*/ 1119 w 1127"/>
                <a:gd name="T19" fmla="*/ 1090 h 1119"/>
                <a:gd name="T20" fmla="*/ 1110 w 1127"/>
                <a:gd name="T21" fmla="*/ 1102 h 1119"/>
                <a:gd name="T22" fmla="*/ 1098 w 1127"/>
                <a:gd name="T23" fmla="*/ 1111 h 1119"/>
                <a:gd name="T24" fmla="*/ 1084 w 1127"/>
                <a:gd name="T25" fmla="*/ 1117 h 1119"/>
                <a:gd name="T26" fmla="*/ 1070 w 1127"/>
                <a:gd name="T27" fmla="*/ 1119 h 1119"/>
                <a:gd name="T28" fmla="*/ 1055 w 1127"/>
                <a:gd name="T29" fmla="*/ 1117 h 1119"/>
                <a:gd name="T30" fmla="*/ 1041 w 1127"/>
                <a:gd name="T31" fmla="*/ 1111 h 1119"/>
                <a:gd name="T32" fmla="*/ 1029 w 1127"/>
                <a:gd name="T33" fmla="*/ 1102 h 1119"/>
                <a:gd name="T34" fmla="*/ 17 w 1127"/>
                <a:gd name="T35" fmla="*/ 98 h 1119"/>
                <a:gd name="T36" fmla="*/ 7 w 1127"/>
                <a:gd name="T37" fmla="*/ 85 h 1119"/>
                <a:gd name="T38" fmla="*/ 2 w 1127"/>
                <a:gd name="T39" fmla="*/ 71 h 1119"/>
                <a:gd name="T40" fmla="*/ 0 w 1127"/>
                <a:gd name="T41" fmla="*/ 57 h 1119"/>
                <a:gd name="T42" fmla="*/ 2 w 1127"/>
                <a:gd name="T43" fmla="*/ 42 h 1119"/>
                <a:gd name="T44" fmla="*/ 7 w 1127"/>
                <a:gd name="T45" fmla="*/ 28 h 1119"/>
                <a:gd name="T46" fmla="*/ 17 w 1127"/>
                <a:gd name="T47" fmla="*/ 17 h 1119"/>
                <a:gd name="T48" fmla="*/ 29 w 1127"/>
                <a:gd name="T49" fmla="*/ 7 h 1119"/>
                <a:gd name="T50" fmla="*/ 43 w 1127"/>
                <a:gd name="T51" fmla="*/ 2 h 1119"/>
                <a:gd name="T52" fmla="*/ 58 w 1127"/>
                <a:gd name="T5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7" h="1119">
                  <a:moveTo>
                    <a:pt x="58" y="0"/>
                  </a:moveTo>
                  <a:lnTo>
                    <a:pt x="72" y="2"/>
                  </a:lnTo>
                  <a:lnTo>
                    <a:pt x="86" y="7"/>
                  </a:lnTo>
                  <a:lnTo>
                    <a:pt x="99" y="17"/>
                  </a:lnTo>
                  <a:lnTo>
                    <a:pt x="1110" y="1022"/>
                  </a:lnTo>
                  <a:lnTo>
                    <a:pt x="1119" y="1033"/>
                  </a:lnTo>
                  <a:lnTo>
                    <a:pt x="1125" y="1047"/>
                  </a:lnTo>
                  <a:lnTo>
                    <a:pt x="1127" y="1061"/>
                  </a:lnTo>
                  <a:lnTo>
                    <a:pt x="1125" y="1076"/>
                  </a:lnTo>
                  <a:lnTo>
                    <a:pt x="1119" y="1090"/>
                  </a:lnTo>
                  <a:lnTo>
                    <a:pt x="1110" y="1102"/>
                  </a:lnTo>
                  <a:lnTo>
                    <a:pt x="1098" y="1111"/>
                  </a:lnTo>
                  <a:lnTo>
                    <a:pt x="1084" y="1117"/>
                  </a:lnTo>
                  <a:lnTo>
                    <a:pt x="1070" y="1119"/>
                  </a:lnTo>
                  <a:lnTo>
                    <a:pt x="1055" y="1117"/>
                  </a:lnTo>
                  <a:lnTo>
                    <a:pt x="1041" y="1111"/>
                  </a:lnTo>
                  <a:lnTo>
                    <a:pt x="1029" y="1102"/>
                  </a:lnTo>
                  <a:lnTo>
                    <a:pt x="17" y="98"/>
                  </a:lnTo>
                  <a:lnTo>
                    <a:pt x="7" y="85"/>
                  </a:lnTo>
                  <a:lnTo>
                    <a:pt x="2" y="71"/>
                  </a:lnTo>
                  <a:lnTo>
                    <a:pt x="0" y="57"/>
                  </a:lnTo>
                  <a:lnTo>
                    <a:pt x="2" y="42"/>
                  </a:lnTo>
                  <a:lnTo>
                    <a:pt x="7" y="28"/>
                  </a:lnTo>
                  <a:lnTo>
                    <a:pt x="17" y="17"/>
                  </a:lnTo>
                  <a:lnTo>
                    <a:pt x="29" y="7"/>
                  </a:lnTo>
                  <a:lnTo>
                    <a:pt x="43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9"/>
          <p:cNvGrpSpPr>
            <a:grpSpLocks noChangeAspect="1"/>
          </p:cNvGrpSpPr>
          <p:nvPr/>
        </p:nvGrpSpPr>
        <p:grpSpPr bwMode="auto">
          <a:xfrm>
            <a:off x="5969202" y="5583153"/>
            <a:ext cx="149225" cy="147638"/>
            <a:chOff x="4843" y="669"/>
            <a:chExt cx="94" cy="93"/>
          </a:xfrm>
          <a:solidFill>
            <a:schemeClr val="bg1"/>
          </a:solidFill>
        </p:grpSpPr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4843" y="669"/>
              <a:ext cx="94" cy="93"/>
            </a:xfrm>
            <a:custGeom>
              <a:avLst/>
              <a:gdLst>
                <a:gd name="T0" fmla="*/ 1069 w 1126"/>
                <a:gd name="T1" fmla="*/ 0 h 1119"/>
                <a:gd name="T2" fmla="*/ 1083 w 1126"/>
                <a:gd name="T3" fmla="*/ 2 h 1119"/>
                <a:gd name="T4" fmla="*/ 1097 w 1126"/>
                <a:gd name="T5" fmla="*/ 7 h 1119"/>
                <a:gd name="T6" fmla="*/ 1109 w 1126"/>
                <a:gd name="T7" fmla="*/ 17 h 1119"/>
                <a:gd name="T8" fmla="*/ 1118 w 1126"/>
                <a:gd name="T9" fmla="*/ 28 h 1119"/>
                <a:gd name="T10" fmla="*/ 1124 w 1126"/>
                <a:gd name="T11" fmla="*/ 42 h 1119"/>
                <a:gd name="T12" fmla="*/ 1126 w 1126"/>
                <a:gd name="T13" fmla="*/ 57 h 1119"/>
                <a:gd name="T14" fmla="*/ 1124 w 1126"/>
                <a:gd name="T15" fmla="*/ 71 h 1119"/>
                <a:gd name="T16" fmla="*/ 1118 w 1126"/>
                <a:gd name="T17" fmla="*/ 85 h 1119"/>
                <a:gd name="T18" fmla="*/ 1109 w 1126"/>
                <a:gd name="T19" fmla="*/ 98 h 1119"/>
                <a:gd name="T20" fmla="*/ 98 w 1126"/>
                <a:gd name="T21" fmla="*/ 1102 h 1119"/>
                <a:gd name="T22" fmla="*/ 85 w 1126"/>
                <a:gd name="T23" fmla="*/ 1111 h 1119"/>
                <a:gd name="T24" fmla="*/ 71 w 1126"/>
                <a:gd name="T25" fmla="*/ 1117 h 1119"/>
                <a:gd name="T26" fmla="*/ 57 w 1126"/>
                <a:gd name="T27" fmla="*/ 1119 h 1119"/>
                <a:gd name="T28" fmla="*/ 42 w 1126"/>
                <a:gd name="T29" fmla="*/ 1117 h 1119"/>
                <a:gd name="T30" fmla="*/ 29 w 1126"/>
                <a:gd name="T31" fmla="*/ 1111 h 1119"/>
                <a:gd name="T32" fmla="*/ 16 w 1126"/>
                <a:gd name="T33" fmla="*/ 1102 h 1119"/>
                <a:gd name="T34" fmla="*/ 7 w 1126"/>
                <a:gd name="T35" fmla="*/ 1090 h 1119"/>
                <a:gd name="T36" fmla="*/ 1 w 1126"/>
                <a:gd name="T37" fmla="*/ 1076 h 1119"/>
                <a:gd name="T38" fmla="*/ 0 w 1126"/>
                <a:gd name="T39" fmla="*/ 1061 h 1119"/>
                <a:gd name="T40" fmla="*/ 1 w 1126"/>
                <a:gd name="T41" fmla="*/ 1047 h 1119"/>
                <a:gd name="T42" fmla="*/ 7 w 1126"/>
                <a:gd name="T43" fmla="*/ 1033 h 1119"/>
                <a:gd name="T44" fmla="*/ 16 w 1126"/>
                <a:gd name="T45" fmla="*/ 1022 h 1119"/>
                <a:gd name="T46" fmla="*/ 1028 w 1126"/>
                <a:gd name="T47" fmla="*/ 17 h 1119"/>
                <a:gd name="T48" fmla="*/ 1040 w 1126"/>
                <a:gd name="T49" fmla="*/ 7 h 1119"/>
                <a:gd name="T50" fmla="*/ 1054 w 1126"/>
                <a:gd name="T51" fmla="*/ 2 h 1119"/>
                <a:gd name="T52" fmla="*/ 1069 w 1126"/>
                <a:gd name="T5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6" h="1119">
                  <a:moveTo>
                    <a:pt x="1069" y="0"/>
                  </a:moveTo>
                  <a:lnTo>
                    <a:pt x="1083" y="2"/>
                  </a:lnTo>
                  <a:lnTo>
                    <a:pt x="1097" y="7"/>
                  </a:lnTo>
                  <a:lnTo>
                    <a:pt x="1109" y="17"/>
                  </a:lnTo>
                  <a:lnTo>
                    <a:pt x="1118" y="28"/>
                  </a:lnTo>
                  <a:lnTo>
                    <a:pt x="1124" y="42"/>
                  </a:lnTo>
                  <a:lnTo>
                    <a:pt x="1126" y="57"/>
                  </a:lnTo>
                  <a:lnTo>
                    <a:pt x="1124" y="71"/>
                  </a:lnTo>
                  <a:lnTo>
                    <a:pt x="1118" y="85"/>
                  </a:lnTo>
                  <a:lnTo>
                    <a:pt x="1109" y="98"/>
                  </a:lnTo>
                  <a:lnTo>
                    <a:pt x="98" y="1102"/>
                  </a:lnTo>
                  <a:lnTo>
                    <a:pt x="85" y="1111"/>
                  </a:lnTo>
                  <a:lnTo>
                    <a:pt x="71" y="1117"/>
                  </a:lnTo>
                  <a:lnTo>
                    <a:pt x="57" y="1119"/>
                  </a:lnTo>
                  <a:lnTo>
                    <a:pt x="42" y="1117"/>
                  </a:lnTo>
                  <a:lnTo>
                    <a:pt x="29" y="1111"/>
                  </a:lnTo>
                  <a:lnTo>
                    <a:pt x="16" y="1102"/>
                  </a:lnTo>
                  <a:lnTo>
                    <a:pt x="7" y="1090"/>
                  </a:lnTo>
                  <a:lnTo>
                    <a:pt x="1" y="1076"/>
                  </a:lnTo>
                  <a:lnTo>
                    <a:pt x="0" y="1061"/>
                  </a:lnTo>
                  <a:lnTo>
                    <a:pt x="1" y="1047"/>
                  </a:lnTo>
                  <a:lnTo>
                    <a:pt x="7" y="1033"/>
                  </a:lnTo>
                  <a:lnTo>
                    <a:pt x="16" y="1022"/>
                  </a:lnTo>
                  <a:lnTo>
                    <a:pt x="1028" y="17"/>
                  </a:lnTo>
                  <a:lnTo>
                    <a:pt x="1040" y="7"/>
                  </a:lnTo>
                  <a:lnTo>
                    <a:pt x="1054" y="2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4843" y="669"/>
              <a:ext cx="94" cy="93"/>
            </a:xfrm>
            <a:custGeom>
              <a:avLst/>
              <a:gdLst>
                <a:gd name="T0" fmla="*/ 58 w 1127"/>
                <a:gd name="T1" fmla="*/ 0 h 1119"/>
                <a:gd name="T2" fmla="*/ 72 w 1127"/>
                <a:gd name="T3" fmla="*/ 2 h 1119"/>
                <a:gd name="T4" fmla="*/ 86 w 1127"/>
                <a:gd name="T5" fmla="*/ 7 h 1119"/>
                <a:gd name="T6" fmla="*/ 99 w 1127"/>
                <a:gd name="T7" fmla="*/ 17 h 1119"/>
                <a:gd name="T8" fmla="*/ 1110 w 1127"/>
                <a:gd name="T9" fmla="*/ 1022 h 1119"/>
                <a:gd name="T10" fmla="*/ 1119 w 1127"/>
                <a:gd name="T11" fmla="*/ 1033 h 1119"/>
                <a:gd name="T12" fmla="*/ 1125 w 1127"/>
                <a:gd name="T13" fmla="*/ 1047 h 1119"/>
                <a:gd name="T14" fmla="*/ 1127 w 1127"/>
                <a:gd name="T15" fmla="*/ 1061 h 1119"/>
                <a:gd name="T16" fmla="*/ 1125 w 1127"/>
                <a:gd name="T17" fmla="*/ 1076 h 1119"/>
                <a:gd name="T18" fmla="*/ 1119 w 1127"/>
                <a:gd name="T19" fmla="*/ 1090 h 1119"/>
                <a:gd name="T20" fmla="*/ 1110 w 1127"/>
                <a:gd name="T21" fmla="*/ 1102 h 1119"/>
                <a:gd name="T22" fmla="*/ 1098 w 1127"/>
                <a:gd name="T23" fmla="*/ 1111 h 1119"/>
                <a:gd name="T24" fmla="*/ 1084 w 1127"/>
                <a:gd name="T25" fmla="*/ 1117 h 1119"/>
                <a:gd name="T26" fmla="*/ 1070 w 1127"/>
                <a:gd name="T27" fmla="*/ 1119 h 1119"/>
                <a:gd name="T28" fmla="*/ 1055 w 1127"/>
                <a:gd name="T29" fmla="*/ 1117 h 1119"/>
                <a:gd name="T30" fmla="*/ 1041 w 1127"/>
                <a:gd name="T31" fmla="*/ 1111 h 1119"/>
                <a:gd name="T32" fmla="*/ 1029 w 1127"/>
                <a:gd name="T33" fmla="*/ 1102 h 1119"/>
                <a:gd name="T34" fmla="*/ 17 w 1127"/>
                <a:gd name="T35" fmla="*/ 98 h 1119"/>
                <a:gd name="T36" fmla="*/ 7 w 1127"/>
                <a:gd name="T37" fmla="*/ 85 h 1119"/>
                <a:gd name="T38" fmla="*/ 2 w 1127"/>
                <a:gd name="T39" fmla="*/ 71 h 1119"/>
                <a:gd name="T40" fmla="*/ 0 w 1127"/>
                <a:gd name="T41" fmla="*/ 57 h 1119"/>
                <a:gd name="T42" fmla="*/ 2 w 1127"/>
                <a:gd name="T43" fmla="*/ 42 h 1119"/>
                <a:gd name="T44" fmla="*/ 7 w 1127"/>
                <a:gd name="T45" fmla="*/ 28 h 1119"/>
                <a:gd name="T46" fmla="*/ 17 w 1127"/>
                <a:gd name="T47" fmla="*/ 17 h 1119"/>
                <a:gd name="T48" fmla="*/ 29 w 1127"/>
                <a:gd name="T49" fmla="*/ 7 h 1119"/>
                <a:gd name="T50" fmla="*/ 43 w 1127"/>
                <a:gd name="T51" fmla="*/ 2 h 1119"/>
                <a:gd name="T52" fmla="*/ 58 w 1127"/>
                <a:gd name="T5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7" h="1119">
                  <a:moveTo>
                    <a:pt x="58" y="0"/>
                  </a:moveTo>
                  <a:lnTo>
                    <a:pt x="72" y="2"/>
                  </a:lnTo>
                  <a:lnTo>
                    <a:pt x="86" y="7"/>
                  </a:lnTo>
                  <a:lnTo>
                    <a:pt x="99" y="17"/>
                  </a:lnTo>
                  <a:lnTo>
                    <a:pt x="1110" y="1022"/>
                  </a:lnTo>
                  <a:lnTo>
                    <a:pt x="1119" y="1033"/>
                  </a:lnTo>
                  <a:lnTo>
                    <a:pt x="1125" y="1047"/>
                  </a:lnTo>
                  <a:lnTo>
                    <a:pt x="1127" y="1061"/>
                  </a:lnTo>
                  <a:lnTo>
                    <a:pt x="1125" y="1076"/>
                  </a:lnTo>
                  <a:lnTo>
                    <a:pt x="1119" y="1090"/>
                  </a:lnTo>
                  <a:lnTo>
                    <a:pt x="1110" y="1102"/>
                  </a:lnTo>
                  <a:lnTo>
                    <a:pt x="1098" y="1111"/>
                  </a:lnTo>
                  <a:lnTo>
                    <a:pt x="1084" y="1117"/>
                  </a:lnTo>
                  <a:lnTo>
                    <a:pt x="1070" y="1119"/>
                  </a:lnTo>
                  <a:lnTo>
                    <a:pt x="1055" y="1117"/>
                  </a:lnTo>
                  <a:lnTo>
                    <a:pt x="1041" y="1111"/>
                  </a:lnTo>
                  <a:lnTo>
                    <a:pt x="1029" y="1102"/>
                  </a:lnTo>
                  <a:lnTo>
                    <a:pt x="17" y="98"/>
                  </a:lnTo>
                  <a:lnTo>
                    <a:pt x="7" y="85"/>
                  </a:lnTo>
                  <a:lnTo>
                    <a:pt x="2" y="71"/>
                  </a:lnTo>
                  <a:lnTo>
                    <a:pt x="0" y="57"/>
                  </a:lnTo>
                  <a:lnTo>
                    <a:pt x="2" y="42"/>
                  </a:lnTo>
                  <a:lnTo>
                    <a:pt x="7" y="28"/>
                  </a:lnTo>
                  <a:lnTo>
                    <a:pt x="17" y="17"/>
                  </a:lnTo>
                  <a:lnTo>
                    <a:pt x="29" y="7"/>
                  </a:lnTo>
                  <a:lnTo>
                    <a:pt x="43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9"/>
          <p:cNvGrpSpPr>
            <a:grpSpLocks noChangeAspect="1"/>
          </p:cNvGrpSpPr>
          <p:nvPr/>
        </p:nvGrpSpPr>
        <p:grpSpPr bwMode="auto">
          <a:xfrm>
            <a:off x="8089699" y="3015287"/>
            <a:ext cx="149225" cy="147638"/>
            <a:chOff x="4843" y="669"/>
            <a:chExt cx="94" cy="93"/>
          </a:xfrm>
          <a:solidFill>
            <a:schemeClr val="bg1"/>
          </a:solidFill>
        </p:grpSpPr>
        <p:sp>
          <p:nvSpPr>
            <p:cNvPr id="35" name="Freeform 11"/>
            <p:cNvSpPr>
              <a:spLocks/>
            </p:cNvSpPr>
            <p:nvPr/>
          </p:nvSpPr>
          <p:spPr bwMode="auto">
            <a:xfrm>
              <a:off x="4843" y="669"/>
              <a:ext cx="94" cy="93"/>
            </a:xfrm>
            <a:custGeom>
              <a:avLst/>
              <a:gdLst>
                <a:gd name="T0" fmla="*/ 1069 w 1126"/>
                <a:gd name="T1" fmla="*/ 0 h 1119"/>
                <a:gd name="T2" fmla="*/ 1083 w 1126"/>
                <a:gd name="T3" fmla="*/ 2 h 1119"/>
                <a:gd name="T4" fmla="*/ 1097 w 1126"/>
                <a:gd name="T5" fmla="*/ 7 h 1119"/>
                <a:gd name="T6" fmla="*/ 1109 w 1126"/>
                <a:gd name="T7" fmla="*/ 17 h 1119"/>
                <a:gd name="T8" fmla="*/ 1118 w 1126"/>
                <a:gd name="T9" fmla="*/ 28 h 1119"/>
                <a:gd name="T10" fmla="*/ 1124 w 1126"/>
                <a:gd name="T11" fmla="*/ 42 h 1119"/>
                <a:gd name="T12" fmla="*/ 1126 w 1126"/>
                <a:gd name="T13" fmla="*/ 57 h 1119"/>
                <a:gd name="T14" fmla="*/ 1124 w 1126"/>
                <a:gd name="T15" fmla="*/ 71 h 1119"/>
                <a:gd name="T16" fmla="*/ 1118 w 1126"/>
                <a:gd name="T17" fmla="*/ 85 h 1119"/>
                <a:gd name="T18" fmla="*/ 1109 w 1126"/>
                <a:gd name="T19" fmla="*/ 98 h 1119"/>
                <a:gd name="T20" fmla="*/ 98 w 1126"/>
                <a:gd name="T21" fmla="*/ 1102 h 1119"/>
                <a:gd name="T22" fmla="*/ 85 w 1126"/>
                <a:gd name="T23" fmla="*/ 1111 h 1119"/>
                <a:gd name="T24" fmla="*/ 71 w 1126"/>
                <a:gd name="T25" fmla="*/ 1117 h 1119"/>
                <a:gd name="T26" fmla="*/ 57 w 1126"/>
                <a:gd name="T27" fmla="*/ 1119 h 1119"/>
                <a:gd name="T28" fmla="*/ 42 w 1126"/>
                <a:gd name="T29" fmla="*/ 1117 h 1119"/>
                <a:gd name="T30" fmla="*/ 29 w 1126"/>
                <a:gd name="T31" fmla="*/ 1111 h 1119"/>
                <a:gd name="T32" fmla="*/ 16 w 1126"/>
                <a:gd name="T33" fmla="*/ 1102 h 1119"/>
                <a:gd name="T34" fmla="*/ 7 w 1126"/>
                <a:gd name="T35" fmla="*/ 1090 h 1119"/>
                <a:gd name="T36" fmla="*/ 1 w 1126"/>
                <a:gd name="T37" fmla="*/ 1076 h 1119"/>
                <a:gd name="T38" fmla="*/ 0 w 1126"/>
                <a:gd name="T39" fmla="*/ 1061 h 1119"/>
                <a:gd name="T40" fmla="*/ 1 w 1126"/>
                <a:gd name="T41" fmla="*/ 1047 h 1119"/>
                <a:gd name="T42" fmla="*/ 7 w 1126"/>
                <a:gd name="T43" fmla="*/ 1033 h 1119"/>
                <a:gd name="T44" fmla="*/ 16 w 1126"/>
                <a:gd name="T45" fmla="*/ 1022 h 1119"/>
                <a:gd name="T46" fmla="*/ 1028 w 1126"/>
                <a:gd name="T47" fmla="*/ 17 h 1119"/>
                <a:gd name="T48" fmla="*/ 1040 w 1126"/>
                <a:gd name="T49" fmla="*/ 7 h 1119"/>
                <a:gd name="T50" fmla="*/ 1054 w 1126"/>
                <a:gd name="T51" fmla="*/ 2 h 1119"/>
                <a:gd name="T52" fmla="*/ 1069 w 1126"/>
                <a:gd name="T5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6" h="1119">
                  <a:moveTo>
                    <a:pt x="1069" y="0"/>
                  </a:moveTo>
                  <a:lnTo>
                    <a:pt x="1083" y="2"/>
                  </a:lnTo>
                  <a:lnTo>
                    <a:pt x="1097" y="7"/>
                  </a:lnTo>
                  <a:lnTo>
                    <a:pt x="1109" y="17"/>
                  </a:lnTo>
                  <a:lnTo>
                    <a:pt x="1118" y="28"/>
                  </a:lnTo>
                  <a:lnTo>
                    <a:pt x="1124" y="42"/>
                  </a:lnTo>
                  <a:lnTo>
                    <a:pt x="1126" y="57"/>
                  </a:lnTo>
                  <a:lnTo>
                    <a:pt x="1124" y="71"/>
                  </a:lnTo>
                  <a:lnTo>
                    <a:pt x="1118" y="85"/>
                  </a:lnTo>
                  <a:lnTo>
                    <a:pt x="1109" y="98"/>
                  </a:lnTo>
                  <a:lnTo>
                    <a:pt x="98" y="1102"/>
                  </a:lnTo>
                  <a:lnTo>
                    <a:pt x="85" y="1111"/>
                  </a:lnTo>
                  <a:lnTo>
                    <a:pt x="71" y="1117"/>
                  </a:lnTo>
                  <a:lnTo>
                    <a:pt x="57" y="1119"/>
                  </a:lnTo>
                  <a:lnTo>
                    <a:pt x="42" y="1117"/>
                  </a:lnTo>
                  <a:lnTo>
                    <a:pt x="29" y="1111"/>
                  </a:lnTo>
                  <a:lnTo>
                    <a:pt x="16" y="1102"/>
                  </a:lnTo>
                  <a:lnTo>
                    <a:pt x="7" y="1090"/>
                  </a:lnTo>
                  <a:lnTo>
                    <a:pt x="1" y="1076"/>
                  </a:lnTo>
                  <a:lnTo>
                    <a:pt x="0" y="1061"/>
                  </a:lnTo>
                  <a:lnTo>
                    <a:pt x="1" y="1047"/>
                  </a:lnTo>
                  <a:lnTo>
                    <a:pt x="7" y="1033"/>
                  </a:lnTo>
                  <a:lnTo>
                    <a:pt x="16" y="1022"/>
                  </a:lnTo>
                  <a:lnTo>
                    <a:pt x="1028" y="17"/>
                  </a:lnTo>
                  <a:lnTo>
                    <a:pt x="1040" y="7"/>
                  </a:lnTo>
                  <a:lnTo>
                    <a:pt x="1054" y="2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2"/>
            <p:cNvSpPr>
              <a:spLocks/>
            </p:cNvSpPr>
            <p:nvPr/>
          </p:nvSpPr>
          <p:spPr bwMode="auto">
            <a:xfrm>
              <a:off x="4843" y="669"/>
              <a:ext cx="94" cy="93"/>
            </a:xfrm>
            <a:custGeom>
              <a:avLst/>
              <a:gdLst>
                <a:gd name="T0" fmla="*/ 58 w 1127"/>
                <a:gd name="T1" fmla="*/ 0 h 1119"/>
                <a:gd name="T2" fmla="*/ 72 w 1127"/>
                <a:gd name="T3" fmla="*/ 2 h 1119"/>
                <a:gd name="T4" fmla="*/ 86 w 1127"/>
                <a:gd name="T5" fmla="*/ 7 h 1119"/>
                <a:gd name="T6" fmla="*/ 99 w 1127"/>
                <a:gd name="T7" fmla="*/ 17 h 1119"/>
                <a:gd name="T8" fmla="*/ 1110 w 1127"/>
                <a:gd name="T9" fmla="*/ 1022 h 1119"/>
                <a:gd name="T10" fmla="*/ 1119 w 1127"/>
                <a:gd name="T11" fmla="*/ 1033 h 1119"/>
                <a:gd name="T12" fmla="*/ 1125 w 1127"/>
                <a:gd name="T13" fmla="*/ 1047 h 1119"/>
                <a:gd name="T14" fmla="*/ 1127 w 1127"/>
                <a:gd name="T15" fmla="*/ 1061 h 1119"/>
                <a:gd name="T16" fmla="*/ 1125 w 1127"/>
                <a:gd name="T17" fmla="*/ 1076 h 1119"/>
                <a:gd name="T18" fmla="*/ 1119 w 1127"/>
                <a:gd name="T19" fmla="*/ 1090 h 1119"/>
                <a:gd name="T20" fmla="*/ 1110 w 1127"/>
                <a:gd name="T21" fmla="*/ 1102 h 1119"/>
                <a:gd name="T22" fmla="*/ 1098 w 1127"/>
                <a:gd name="T23" fmla="*/ 1111 h 1119"/>
                <a:gd name="T24" fmla="*/ 1084 w 1127"/>
                <a:gd name="T25" fmla="*/ 1117 h 1119"/>
                <a:gd name="T26" fmla="*/ 1070 w 1127"/>
                <a:gd name="T27" fmla="*/ 1119 h 1119"/>
                <a:gd name="T28" fmla="*/ 1055 w 1127"/>
                <a:gd name="T29" fmla="*/ 1117 h 1119"/>
                <a:gd name="T30" fmla="*/ 1041 w 1127"/>
                <a:gd name="T31" fmla="*/ 1111 h 1119"/>
                <a:gd name="T32" fmla="*/ 1029 w 1127"/>
                <a:gd name="T33" fmla="*/ 1102 h 1119"/>
                <a:gd name="T34" fmla="*/ 17 w 1127"/>
                <a:gd name="T35" fmla="*/ 98 h 1119"/>
                <a:gd name="T36" fmla="*/ 7 w 1127"/>
                <a:gd name="T37" fmla="*/ 85 h 1119"/>
                <a:gd name="T38" fmla="*/ 2 w 1127"/>
                <a:gd name="T39" fmla="*/ 71 h 1119"/>
                <a:gd name="T40" fmla="*/ 0 w 1127"/>
                <a:gd name="T41" fmla="*/ 57 h 1119"/>
                <a:gd name="T42" fmla="*/ 2 w 1127"/>
                <a:gd name="T43" fmla="*/ 42 h 1119"/>
                <a:gd name="T44" fmla="*/ 7 w 1127"/>
                <a:gd name="T45" fmla="*/ 28 h 1119"/>
                <a:gd name="T46" fmla="*/ 17 w 1127"/>
                <a:gd name="T47" fmla="*/ 17 h 1119"/>
                <a:gd name="T48" fmla="*/ 29 w 1127"/>
                <a:gd name="T49" fmla="*/ 7 h 1119"/>
                <a:gd name="T50" fmla="*/ 43 w 1127"/>
                <a:gd name="T51" fmla="*/ 2 h 1119"/>
                <a:gd name="T52" fmla="*/ 58 w 1127"/>
                <a:gd name="T5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7" h="1119">
                  <a:moveTo>
                    <a:pt x="58" y="0"/>
                  </a:moveTo>
                  <a:lnTo>
                    <a:pt x="72" y="2"/>
                  </a:lnTo>
                  <a:lnTo>
                    <a:pt x="86" y="7"/>
                  </a:lnTo>
                  <a:lnTo>
                    <a:pt x="99" y="17"/>
                  </a:lnTo>
                  <a:lnTo>
                    <a:pt x="1110" y="1022"/>
                  </a:lnTo>
                  <a:lnTo>
                    <a:pt x="1119" y="1033"/>
                  </a:lnTo>
                  <a:lnTo>
                    <a:pt x="1125" y="1047"/>
                  </a:lnTo>
                  <a:lnTo>
                    <a:pt x="1127" y="1061"/>
                  </a:lnTo>
                  <a:lnTo>
                    <a:pt x="1125" y="1076"/>
                  </a:lnTo>
                  <a:lnTo>
                    <a:pt x="1119" y="1090"/>
                  </a:lnTo>
                  <a:lnTo>
                    <a:pt x="1110" y="1102"/>
                  </a:lnTo>
                  <a:lnTo>
                    <a:pt x="1098" y="1111"/>
                  </a:lnTo>
                  <a:lnTo>
                    <a:pt x="1084" y="1117"/>
                  </a:lnTo>
                  <a:lnTo>
                    <a:pt x="1070" y="1119"/>
                  </a:lnTo>
                  <a:lnTo>
                    <a:pt x="1055" y="1117"/>
                  </a:lnTo>
                  <a:lnTo>
                    <a:pt x="1041" y="1111"/>
                  </a:lnTo>
                  <a:lnTo>
                    <a:pt x="1029" y="1102"/>
                  </a:lnTo>
                  <a:lnTo>
                    <a:pt x="17" y="98"/>
                  </a:lnTo>
                  <a:lnTo>
                    <a:pt x="7" y="85"/>
                  </a:lnTo>
                  <a:lnTo>
                    <a:pt x="2" y="71"/>
                  </a:lnTo>
                  <a:lnTo>
                    <a:pt x="0" y="57"/>
                  </a:lnTo>
                  <a:lnTo>
                    <a:pt x="2" y="42"/>
                  </a:lnTo>
                  <a:lnTo>
                    <a:pt x="7" y="28"/>
                  </a:lnTo>
                  <a:lnTo>
                    <a:pt x="17" y="17"/>
                  </a:lnTo>
                  <a:lnTo>
                    <a:pt x="29" y="7"/>
                  </a:lnTo>
                  <a:lnTo>
                    <a:pt x="43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9"/>
          <p:cNvGrpSpPr>
            <a:grpSpLocks noChangeAspect="1"/>
          </p:cNvGrpSpPr>
          <p:nvPr/>
        </p:nvGrpSpPr>
        <p:grpSpPr bwMode="auto">
          <a:xfrm>
            <a:off x="8089699" y="3657253"/>
            <a:ext cx="149225" cy="147638"/>
            <a:chOff x="4843" y="669"/>
            <a:chExt cx="94" cy="93"/>
          </a:xfrm>
          <a:solidFill>
            <a:schemeClr val="bg1"/>
          </a:solidFill>
        </p:grpSpPr>
        <p:sp>
          <p:nvSpPr>
            <p:cNvPr id="38" name="Freeform 11"/>
            <p:cNvSpPr>
              <a:spLocks/>
            </p:cNvSpPr>
            <p:nvPr/>
          </p:nvSpPr>
          <p:spPr bwMode="auto">
            <a:xfrm>
              <a:off x="4843" y="669"/>
              <a:ext cx="94" cy="93"/>
            </a:xfrm>
            <a:custGeom>
              <a:avLst/>
              <a:gdLst>
                <a:gd name="T0" fmla="*/ 1069 w 1126"/>
                <a:gd name="T1" fmla="*/ 0 h 1119"/>
                <a:gd name="T2" fmla="*/ 1083 w 1126"/>
                <a:gd name="T3" fmla="*/ 2 h 1119"/>
                <a:gd name="T4" fmla="*/ 1097 w 1126"/>
                <a:gd name="T5" fmla="*/ 7 h 1119"/>
                <a:gd name="T6" fmla="*/ 1109 w 1126"/>
                <a:gd name="T7" fmla="*/ 17 h 1119"/>
                <a:gd name="T8" fmla="*/ 1118 w 1126"/>
                <a:gd name="T9" fmla="*/ 28 h 1119"/>
                <a:gd name="T10" fmla="*/ 1124 w 1126"/>
                <a:gd name="T11" fmla="*/ 42 h 1119"/>
                <a:gd name="T12" fmla="*/ 1126 w 1126"/>
                <a:gd name="T13" fmla="*/ 57 h 1119"/>
                <a:gd name="T14" fmla="*/ 1124 w 1126"/>
                <a:gd name="T15" fmla="*/ 71 h 1119"/>
                <a:gd name="T16" fmla="*/ 1118 w 1126"/>
                <a:gd name="T17" fmla="*/ 85 h 1119"/>
                <a:gd name="T18" fmla="*/ 1109 w 1126"/>
                <a:gd name="T19" fmla="*/ 98 h 1119"/>
                <a:gd name="T20" fmla="*/ 98 w 1126"/>
                <a:gd name="T21" fmla="*/ 1102 h 1119"/>
                <a:gd name="T22" fmla="*/ 85 w 1126"/>
                <a:gd name="T23" fmla="*/ 1111 h 1119"/>
                <a:gd name="T24" fmla="*/ 71 w 1126"/>
                <a:gd name="T25" fmla="*/ 1117 h 1119"/>
                <a:gd name="T26" fmla="*/ 57 w 1126"/>
                <a:gd name="T27" fmla="*/ 1119 h 1119"/>
                <a:gd name="T28" fmla="*/ 42 w 1126"/>
                <a:gd name="T29" fmla="*/ 1117 h 1119"/>
                <a:gd name="T30" fmla="*/ 29 w 1126"/>
                <a:gd name="T31" fmla="*/ 1111 h 1119"/>
                <a:gd name="T32" fmla="*/ 16 w 1126"/>
                <a:gd name="T33" fmla="*/ 1102 h 1119"/>
                <a:gd name="T34" fmla="*/ 7 w 1126"/>
                <a:gd name="T35" fmla="*/ 1090 h 1119"/>
                <a:gd name="T36" fmla="*/ 1 w 1126"/>
                <a:gd name="T37" fmla="*/ 1076 h 1119"/>
                <a:gd name="T38" fmla="*/ 0 w 1126"/>
                <a:gd name="T39" fmla="*/ 1061 h 1119"/>
                <a:gd name="T40" fmla="*/ 1 w 1126"/>
                <a:gd name="T41" fmla="*/ 1047 h 1119"/>
                <a:gd name="T42" fmla="*/ 7 w 1126"/>
                <a:gd name="T43" fmla="*/ 1033 h 1119"/>
                <a:gd name="T44" fmla="*/ 16 w 1126"/>
                <a:gd name="T45" fmla="*/ 1022 h 1119"/>
                <a:gd name="T46" fmla="*/ 1028 w 1126"/>
                <a:gd name="T47" fmla="*/ 17 h 1119"/>
                <a:gd name="T48" fmla="*/ 1040 w 1126"/>
                <a:gd name="T49" fmla="*/ 7 h 1119"/>
                <a:gd name="T50" fmla="*/ 1054 w 1126"/>
                <a:gd name="T51" fmla="*/ 2 h 1119"/>
                <a:gd name="T52" fmla="*/ 1069 w 1126"/>
                <a:gd name="T5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6" h="1119">
                  <a:moveTo>
                    <a:pt x="1069" y="0"/>
                  </a:moveTo>
                  <a:lnTo>
                    <a:pt x="1083" y="2"/>
                  </a:lnTo>
                  <a:lnTo>
                    <a:pt x="1097" y="7"/>
                  </a:lnTo>
                  <a:lnTo>
                    <a:pt x="1109" y="17"/>
                  </a:lnTo>
                  <a:lnTo>
                    <a:pt x="1118" y="28"/>
                  </a:lnTo>
                  <a:lnTo>
                    <a:pt x="1124" y="42"/>
                  </a:lnTo>
                  <a:lnTo>
                    <a:pt x="1126" y="57"/>
                  </a:lnTo>
                  <a:lnTo>
                    <a:pt x="1124" y="71"/>
                  </a:lnTo>
                  <a:lnTo>
                    <a:pt x="1118" y="85"/>
                  </a:lnTo>
                  <a:lnTo>
                    <a:pt x="1109" y="98"/>
                  </a:lnTo>
                  <a:lnTo>
                    <a:pt x="98" y="1102"/>
                  </a:lnTo>
                  <a:lnTo>
                    <a:pt x="85" y="1111"/>
                  </a:lnTo>
                  <a:lnTo>
                    <a:pt x="71" y="1117"/>
                  </a:lnTo>
                  <a:lnTo>
                    <a:pt x="57" y="1119"/>
                  </a:lnTo>
                  <a:lnTo>
                    <a:pt x="42" y="1117"/>
                  </a:lnTo>
                  <a:lnTo>
                    <a:pt x="29" y="1111"/>
                  </a:lnTo>
                  <a:lnTo>
                    <a:pt x="16" y="1102"/>
                  </a:lnTo>
                  <a:lnTo>
                    <a:pt x="7" y="1090"/>
                  </a:lnTo>
                  <a:lnTo>
                    <a:pt x="1" y="1076"/>
                  </a:lnTo>
                  <a:lnTo>
                    <a:pt x="0" y="1061"/>
                  </a:lnTo>
                  <a:lnTo>
                    <a:pt x="1" y="1047"/>
                  </a:lnTo>
                  <a:lnTo>
                    <a:pt x="7" y="1033"/>
                  </a:lnTo>
                  <a:lnTo>
                    <a:pt x="16" y="1022"/>
                  </a:lnTo>
                  <a:lnTo>
                    <a:pt x="1028" y="17"/>
                  </a:lnTo>
                  <a:lnTo>
                    <a:pt x="1040" y="7"/>
                  </a:lnTo>
                  <a:lnTo>
                    <a:pt x="1054" y="2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/>
            <p:cNvSpPr>
              <a:spLocks/>
            </p:cNvSpPr>
            <p:nvPr/>
          </p:nvSpPr>
          <p:spPr bwMode="auto">
            <a:xfrm>
              <a:off x="4843" y="669"/>
              <a:ext cx="94" cy="93"/>
            </a:xfrm>
            <a:custGeom>
              <a:avLst/>
              <a:gdLst>
                <a:gd name="T0" fmla="*/ 58 w 1127"/>
                <a:gd name="T1" fmla="*/ 0 h 1119"/>
                <a:gd name="T2" fmla="*/ 72 w 1127"/>
                <a:gd name="T3" fmla="*/ 2 h 1119"/>
                <a:gd name="T4" fmla="*/ 86 w 1127"/>
                <a:gd name="T5" fmla="*/ 7 h 1119"/>
                <a:gd name="T6" fmla="*/ 99 w 1127"/>
                <a:gd name="T7" fmla="*/ 17 h 1119"/>
                <a:gd name="T8" fmla="*/ 1110 w 1127"/>
                <a:gd name="T9" fmla="*/ 1022 h 1119"/>
                <a:gd name="T10" fmla="*/ 1119 w 1127"/>
                <a:gd name="T11" fmla="*/ 1033 h 1119"/>
                <a:gd name="T12" fmla="*/ 1125 w 1127"/>
                <a:gd name="T13" fmla="*/ 1047 h 1119"/>
                <a:gd name="T14" fmla="*/ 1127 w 1127"/>
                <a:gd name="T15" fmla="*/ 1061 h 1119"/>
                <a:gd name="T16" fmla="*/ 1125 w 1127"/>
                <a:gd name="T17" fmla="*/ 1076 h 1119"/>
                <a:gd name="T18" fmla="*/ 1119 w 1127"/>
                <a:gd name="T19" fmla="*/ 1090 h 1119"/>
                <a:gd name="T20" fmla="*/ 1110 w 1127"/>
                <a:gd name="T21" fmla="*/ 1102 h 1119"/>
                <a:gd name="T22" fmla="*/ 1098 w 1127"/>
                <a:gd name="T23" fmla="*/ 1111 h 1119"/>
                <a:gd name="T24" fmla="*/ 1084 w 1127"/>
                <a:gd name="T25" fmla="*/ 1117 h 1119"/>
                <a:gd name="T26" fmla="*/ 1070 w 1127"/>
                <a:gd name="T27" fmla="*/ 1119 h 1119"/>
                <a:gd name="T28" fmla="*/ 1055 w 1127"/>
                <a:gd name="T29" fmla="*/ 1117 h 1119"/>
                <a:gd name="T30" fmla="*/ 1041 w 1127"/>
                <a:gd name="T31" fmla="*/ 1111 h 1119"/>
                <a:gd name="T32" fmla="*/ 1029 w 1127"/>
                <a:gd name="T33" fmla="*/ 1102 h 1119"/>
                <a:gd name="T34" fmla="*/ 17 w 1127"/>
                <a:gd name="T35" fmla="*/ 98 h 1119"/>
                <a:gd name="T36" fmla="*/ 7 w 1127"/>
                <a:gd name="T37" fmla="*/ 85 h 1119"/>
                <a:gd name="T38" fmla="*/ 2 w 1127"/>
                <a:gd name="T39" fmla="*/ 71 h 1119"/>
                <a:gd name="T40" fmla="*/ 0 w 1127"/>
                <a:gd name="T41" fmla="*/ 57 h 1119"/>
                <a:gd name="T42" fmla="*/ 2 w 1127"/>
                <a:gd name="T43" fmla="*/ 42 h 1119"/>
                <a:gd name="T44" fmla="*/ 7 w 1127"/>
                <a:gd name="T45" fmla="*/ 28 h 1119"/>
                <a:gd name="T46" fmla="*/ 17 w 1127"/>
                <a:gd name="T47" fmla="*/ 17 h 1119"/>
                <a:gd name="T48" fmla="*/ 29 w 1127"/>
                <a:gd name="T49" fmla="*/ 7 h 1119"/>
                <a:gd name="T50" fmla="*/ 43 w 1127"/>
                <a:gd name="T51" fmla="*/ 2 h 1119"/>
                <a:gd name="T52" fmla="*/ 58 w 1127"/>
                <a:gd name="T5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7" h="1119">
                  <a:moveTo>
                    <a:pt x="58" y="0"/>
                  </a:moveTo>
                  <a:lnTo>
                    <a:pt x="72" y="2"/>
                  </a:lnTo>
                  <a:lnTo>
                    <a:pt x="86" y="7"/>
                  </a:lnTo>
                  <a:lnTo>
                    <a:pt x="99" y="17"/>
                  </a:lnTo>
                  <a:lnTo>
                    <a:pt x="1110" y="1022"/>
                  </a:lnTo>
                  <a:lnTo>
                    <a:pt x="1119" y="1033"/>
                  </a:lnTo>
                  <a:lnTo>
                    <a:pt x="1125" y="1047"/>
                  </a:lnTo>
                  <a:lnTo>
                    <a:pt x="1127" y="1061"/>
                  </a:lnTo>
                  <a:lnTo>
                    <a:pt x="1125" y="1076"/>
                  </a:lnTo>
                  <a:lnTo>
                    <a:pt x="1119" y="1090"/>
                  </a:lnTo>
                  <a:lnTo>
                    <a:pt x="1110" y="1102"/>
                  </a:lnTo>
                  <a:lnTo>
                    <a:pt x="1098" y="1111"/>
                  </a:lnTo>
                  <a:lnTo>
                    <a:pt x="1084" y="1117"/>
                  </a:lnTo>
                  <a:lnTo>
                    <a:pt x="1070" y="1119"/>
                  </a:lnTo>
                  <a:lnTo>
                    <a:pt x="1055" y="1117"/>
                  </a:lnTo>
                  <a:lnTo>
                    <a:pt x="1041" y="1111"/>
                  </a:lnTo>
                  <a:lnTo>
                    <a:pt x="1029" y="1102"/>
                  </a:lnTo>
                  <a:lnTo>
                    <a:pt x="17" y="98"/>
                  </a:lnTo>
                  <a:lnTo>
                    <a:pt x="7" y="85"/>
                  </a:lnTo>
                  <a:lnTo>
                    <a:pt x="2" y="71"/>
                  </a:lnTo>
                  <a:lnTo>
                    <a:pt x="0" y="57"/>
                  </a:lnTo>
                  <a:lnTo>
                    <a:pt x="2" y="42"/>
                  </a:lnTo>
                  <a:lnTo>
                    <a:pt x="7" y="28"/>
                  </a:lnTo>
                  <a:lnTo>
                    <a:pt x="17" y="17"/>
                  </a:lnTo>
                  <a:lnTo>
                    <a:pt x="29" y="7"/>
                  </a:lnTo>
                  <a:lnTo>
                    <a:pt x="43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9"/>
          <p:cNvGrpSpPr>
            <a:grpSpLocks noChangeAspect="1"/>
          </p:cNvGrpSpPr>
          <p:nvPr/>
        </p:nvGrpSpPr>
        <p:grpSpPr bwMode="auto">
          <a:xfrm>
            <a:off x="10318464" y="3657253"/>
            <a:ext cx="149225" cy="147638"/>
            <a:chOff x="4843" y="669"/>
            <a:chExt cx="94" cy="93"/>
          </a:xfrm>
          <a:solidFill>
            <a:schemeClr val="bg1"/>
          </a:solidFill>
        </p:grpSpPr>
        <p:sp>
          <p:nvSpPr>
            <p:cNvPr id="41" name="Freeform 11"/>
            <p:cNvSpPr>
              <a:spLocks/>
            </p:cNvSpPr>
            <p:nvPr/>
          </p:nvSpPr>
          <p:spPr bwMode="auto">
            <a:xfrm>
              <a:off x="4843" y="669"/>
              <a:ext cx="94" cy="93"/>
            </a:xfrm>
            <a:custGeom>
              <a:avLst/>
              <a:gdLst>
                <a:gd name="T0" fmla="*/ 1069 w 1126"/>
                <a:gd name="T1" fmla="*/ 0 h 1119"/>
                <a:gd name="T2" fmla="*/ 1083 w 1126"/>
                <a:gd name="T3" fmla="*/ 2 h 1119"/>
                <a:gd name="T4" fmla="*/ 1097 w 1126"/>
                <a:gd name="T5" fmla="*/ 7 h 1119"/>
                <a:gd name="T6" fmla="*/ 1109 w 1126"/>
                <a:gd name="T7" fmla="*/ 17 h 1119"/>
                <a:gd name="T8" fmla="*/ 1118 w 1126"/>
                <a:gd name="T9" fmla="*/ 28 h 1119"/>
                <a:gd name="T10" fmla="*/ 1124 w 1126"/>
                <a:gd name="T11" fmla="*/ 42 h 1119"/>
                <a:gd name="T12" fmla="*/ 1126 w 1126"/>
                <a:gd name="T13" fmla="*/ 57 h 1119"/>
                <a:gd name="T14" fmla="*/ 1124 w 1126"/>
                <a:gd name="T15" fmla="*/ 71 h 1119"/>
                <a:gd name="T16" fmla="*/ 1118 w 1126"/>
                <a:gd name="T17" fmla="*/ 85 h 1119"/>
                <a:gd name="T18" fmla="*/ 1109 w 1126"/>
                <a:gd name="T19" fmla="*/ 98 h 1119"/>
                <a:gd name="T20" fmla="*/ 98 w 1126"/>
                <a:gd name="T21" fmla="*/ 1102 h 1119"/>
                <a:gd name="T22" fmla="*/ 85 w 1126"/>
                <a:gd name="T23" fmla="*/ 1111 h 1119"/>
                <a:gd name="T24" fmla="*/ 71 w 1126"/>
                <a:gd name="T25" fmla="*/ 1117 h 1119"/>
                <a:gd name="T26" fmla="*/ 57 w 1126"/>
                <a:gd name="T27" fmla="*/ 1119 h 1119"/>
                <a:gd name="T28" fmla="*/ 42 w 1126"/>
                <a:gd name="T29" fmla="*/ 1117 h 1119"/>
                <a:gd name="T30" fmla="*/ 29 w 1126"/>
                <a:gd name="T31" fmla="*/ 1111 h 1119"/>
                <a:gd name="T32" fmla="*/ 16 w 1126"/>
                <a:gd name="T33" fmla="*/ 1102 h 1119"/>
                <a:gd name="T34" fmla="*/ 7 w 1126"/>
                <a:gd name="T35" fmla="*/ 1090 h 1119"/>
                <a:gd name="T36" fmla="*/ 1 w 1126"/>
                <a:gd name="T37" fmla="*/ 1076 h 1119"/>
                <a:gd name="T38" fmla="*/ 0 w 1126"/>
                <a:gd name="T39" fmla="*/ 1061 h 1119"/>
                <a:gd name="T40" fmla="*/ 1 w 1126"/>
                <a:gd name="T41" fmla="*/ 1047 h 1119"/>
                <a:gd name="T42" fmla="*/ 7 w 1126"/>
                <a:gd name="T43" fmla="*/ 1033 h 1119"/>
                <a:gd name="T44" fmla="*/ 16 w 1126"/>
                <a:gd name="T45" fmla="*/ 1022 h 1119"/>
                <a:gd name="T46" fmla="*/ 1028 w 1126"/>
                <a:gd name="T47" fmla="*/ 17 h 1119"/>
                <a:gd name="T48" fmla="*/ 1040 w 1126"/>
                <a:gd name="T49" fmla="*/ 7 h 1119"/>
                <a:gd name="T50" fmla="*/ 1054 w 1126"/>
                <a:gd name="T51" fmla="*/ 2 h 1119"/>
                <a:gd name="T52" fmla="*/ 1069 w 1126"/>
                <a:gd name="T5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6" h="1119">
                  <a:moveTo>
                    <a:pt x="1069" y="0"/>
                  </a:moveTo>
                  <a:lnTo>
                    <a:pt x="1083" y="2"/>
                  </a:lnTo>
                  <a:lnTo>
                    <a:pt x="1097" y="7"/>
                  </a:lnTo>
                  <a:lnTo>
                    <a:pt x="1109" y="17"/>
                  </a:lnTo>
                  <a:lnTo>
                    <a:pt x="1118" y="28"/>
                  </a:lnTo>
                  <a:lnTo>
                    <a:pt x="1124" y="42"/>
                  </a:lnTo>
                  <a:lnTo>
                    <a:pt x="1126" y="57"/>
                  </a:lnTo>
                  <a:lnTo>
                    <a:pt x="1124" y="71"/>
                  </a:lnTo>
                  <a:lnTo>
                    <a:pt x="1118" y="85"/>
                  </a:lnTo>
                  <a:lnTo>
                    <a:pt x="1109" y="98"/>
                  </a:lnTo>
                  <a:lnTo>
                    <a:pt x="98" y="1102"/>
                  </a:lnTo>
                  <a:lnTo>
                    <a:pt x="85" y="1111"/>
                  </a:lnTo>
                  <a:lnTo>
                    <a:pt x="71" y="1117"/>
                  </a:lnTo>
                  <a:lnTo>
                    <a:pt x="57" y="1119"/>
                  </a:lnTo>
                  <a:lnTo>
                    <a:pt x="42" y="1117"/>
                  </a:lnTo>
                  <a:lnTo>
                    <a:pt x="29" y="1111"/>
                  </a:lnTo>
                  <a:lnTo>
                    <a:pt x="16" y="1102"/>
                  </a:lnTo>
                  <a:lnTo>
                    <a:pt x="7" y="1090"/>
                  </a:lnTo>
                  <a:lnTo>
                    <a:pt x="1" y="1076"/>
                  </a:lnTo>
                  <a:lnTo>
                    <a:pt x="0" y="1061"/>
                  </a:lnTo>
                  <a:lnTo>
                    <a:pt x="1" y="1047"/>
                  </a:lnTo>
                  <a:lnTo>
                    <a:pt x="7" y="1033"/>
                  </a:lnTo>
                  <a:lnTo>
                    <a:pt x="16" y="1022"/>
                  </a:lnTo>
                  <a:lnTo>
                    <a:pt x="1028" y="17"/>
                  </a:lnTo>
                  <a:lnTo>
                    <a:pt x="1040" y="7"/>
                  </a:lnTo>
                  <a:lnTo>
                    <a:pt x="1054" y="2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2"/>
            <p:cNvSpPr>
              <a:spLocks/>
            </p:cNvSpPr>
            <p:nvPr/>
          </p:nvSpPr>
          <p:spPr bwMode="auto">
            <a:xfrm>
              <a:off x="4843" y="669"/>
              <a:ext cx="94" cy="93"/>
            </a:xfrm>
            <a:custGeom>
              <a:avLst/>
              <a:gdLst>
                <a:gd name="T0" fmla="*/ 58 w 1127"/>
                <a:gd name="T1" fmla="*/ 0 h 1119"/>
                <a:gd name="T2" fmla="*/ 72 w 1127"/>
                <a:gd name="T3" fmla="*/ 2 h 1119"/>
                <a:gd name="T4" fmla="*/ 86 w 1127"/>
                <a:gd name="T5" fmla="*/ 7 h 1119"/>
                <a:gd name="T6" fmla="*/ 99 w 1127"/>
                <a:gd name="T7" fmla="*/ 17 h 1119"/>
                <a:gd name="T8" fmla="*/ 1110 w 1127"/>
                <a:gd name="T9" fmla="*/ 1022 h 1119"/>
                <a:gd name="T10" fmla="*/ 1119 w 1127"/>
                <a:gd name="T11" fmla="*/ 1033 h 1119"/>
                <a:gd name="T12" fmla="*/ 1125 w 1127"/>
                <a:gd name="T13" fmla="*/ 1047 h 1119"/>
                <a:gd name="T14" fmla="*/ 1127 w 1127"/>
                <a:gd name="T15" fmla="*/ 1061 h 1119"/>
                <a:gd name="T16" fmla="*/ 1125 w 1127"/>
                <a:gd name="T17" fmla="*/ 1076 h 1119"/>
                <a:gd name="T18" fmla="*/ 1119 w 1127"/>
                <a:gd name="T19" fmla="*/ 1090 h 1119"/>
                <a:gd name="T20" fmla="*/ 1110 w 1127"/>
                <a:gd name="T21" fmla="*/ 1102 h 1119"/>
                <a:gd name="T22" fmla="*/ 1098 w 1127"/>
                <a:gd name="T23" fmla="*/ 1111 h 1119"/>
                <a:gd name="T24" fmla="*/ 1084 w 1127"/>
                <a:gd name="T25" fmla="*/ 1117 h 1119"/>
                <a:gd name="T26" fmla="*/ 1070 w 1127"/>
                <a:gd name="T27" fmla="*/ 1119 h 1119"/>
                <a:gd name="T28" fmla="*/ 1055 w 1127"/>
                <a:gd name="T29" fmla="*/ 1117 h 1119"/>
                <a:gd name="T30" fmla="*/ 1041 w 1127"/>
                <a:gd name="T31" fmla="*/ 1111 h 1119"/>
                <a:gd name="T32" fmla="*/ 1029 w 1127"/>
                <a:gd name="T33" fmla="*/ 1102 h 1119"/>
                <a:gd name="T34" fmla="*/ 17 w 1127"/>
                <a:gd name="T35" fmla="*/ 98 h 1119"/>
                <a:gd name="T36" fmla="*/ 7 w 1127"/>
                <a:gd name="T37" fmla="*/ 85 h 1119"/>
                <a:gd name="T38" fmla="*/ 2 w 1127"/>
                <a:gd name="T39" fmla="*/ 71 h 1119"/>
                <a:gd name="T40" fmla="*/ 0 w 1127"/>
                <a:gd name="T41" fmla="*/ 57 h 1119"/>
                <a:gd name="T42" fmla="*/ 2 w 1127"/>
                <a:gd name="T43" fmla="*/ 42 h 1119"/>
                <a:gd name="T44" fmla="*/ 7 w 1127"/>
                <a:gd name="T45" fmla="*/ 28 h 1119"/>
                <a:gd name="T46" fmla="*/ 17 w 1127"/>
                <a:gd name="T47" fmla="*/ 17 h 1119"/>
                <a:gd name="T48" fmla="*/ 29 w 1127"/>
                <a:gd name="T49" fmla="*/ 7 h 1119"/>
                <a:gd name="T50" fmla="*/ 43 w 1127"/>
                <a:gd name="T51" fmla="*/ 2 h 1119"/>
                <a:gd name="T52" fmla="*/ 58 w 1127"/>
                <a:gd name="T5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7" h="1119">
                  <a:moveTo>
                    <a:pt x="58" y="0"/>
                  </a:moveTo>
                  <a:lnTo>
                    <a:pt x="72" y="2"/>
                  </a:lnTo>
                  <a:lnTo>
                    <a:pt x="86" y="7"/>
                  </a:lnTo>
                  <a:lnTo>
                    <a:pt x="99" y="17"/>
                  </a:lnTo>
                  <a:lnTo>
                    <a:pt x="1110" y="1022"/>
                  </a:lnTo>
                  <a:lnTo>
                    <a:pt x="1119" y="1033"/>
                  </a:lnTo>
                  <a:lnTo>
                    <a:pt x="1125" y="1047"/>
                  </a:lnTo>
                  <a:lnTo>
                    <a:pt x="1127" y="1061"/>
                  </a:lnTo>
                  <a:lnTo>
                    <a:pt x="1125" y="1076"/>
                  </a:lnTo>
                  <a:lnTo>
                    <a:pt x="1119" y="1090"/>
                  </a:lnTo>
                  <a:lnTo>
                    <a:pt x="1110" y="1102"/>
                  </a:lnTo>
                  <a:lnTo>
                    <a:pt x="1098" y="1111"/>
                  </a:lnTo>
                  <a:lnTo>
                    <a:pt x="1084" y="1117"/>
                  </a:lnTo>
                  <a:lnTo>
                    <a:pt x="1070" y="1119"/>
                  </a:lnTo>
                  <a:lnTo>
                    <a:pt x="1055" y="1117"/>
                  </a:lnTo>
                  <a:lnTo>
                    <a:pt x="1041" y="1111"/>
                  </a:lnTo>
                  <a:lnTo>
                    <a:pt x="1029" y="1102"/>
                  </a:lnTo>
                  <a:lnTo>
                    <a:pt x="17" y="98"/>
                  </a:lnTo>
                  <a:lnTo>
                    <a:pt x="7" y="85"/>
                  </a:lnTo>
                  <a:lnTo>
                    <a:pt x="2" y="71"/>
                  </a:lnTo>
                  <a:lnTo>
                    <a:pt x="0" y="57"/>
                  </a:lnTo>
                  <a:lnTo>
                    <a:pt x="2" y="42"/>
                  </a:lnTo>
                  <a:lnTo>
                    <a:pt x="7" y="28"/>
                  </a:lnTo>
                  <a:lnTo>
                    <a:pt x="17" y="17"/>
                  </a:lnTo>
                  <a:lnTo>
                    <a:pt x="29" y="7"/>
                  </a:lnTo>
                  <a:lnTo>
                    <a:pt x="43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9"/>
          <p:cNvGrpSpPr>
            <a:grpSpLocks noChangeAspect="1"/>
          </p:cNvGrpSpPr>
          <p:nvPr/>
        </p:nvGrpSpPr>
        <p:grpSpPr bwMode="auto">
          <a:xfrm>
            <a:off x="10318464" y="4299219"/>
            <a:ext cx="149225" cy="147638"/>
            <a:chOff x="4843" y="669"/>
            <a:chExt cx="94" cy="93"/>
          </a:xfrm>
          <a:solidFill>
            <a:schemeClr val="bg1"/>
          </a:solidFill>
        </p:grpSpPr>
        <p:sp>
          <p:nvSpPr>
            <p:cNvPr id="44" name="Freeform 11"/>
            <p:cNvSpPr>
              <a:spLocks/>
            </p:cNvSpPr>
            <p:nvPr/>
          </p:nvSpPr>
          <p:spPr bwMode="auto">
            <a:xfrm>
              <a:off x="4843" y="669"/>
              <a:ext cx="94" cy="93"/>
            </a:xfrm>
            <a:custGeom>
              <a:avLst/>
              <a:gdLst>
                <a:gd name="T0" fmla="*/ 1069 w 1126"/>
                <a:gd name="T1" fmla="*/ 0 h 1119"/>
                <a:gd name="T2" fmla="*/ 1083 w 1126"/>
                <a:gd name="T3" fmla="*/ 2 h 1119"/>
                <a:gd name="T4" fmla="*/ 1097 w 1126"/>
                <a:gd name="T5" fmla="*/ 7 h 1119"/>
                <a:gd name="T6" fmla="*/ 1109 w 1126"/>
                <a:gd name="T7" fmla="*/ 17 h 1119"/>
                <a:gd name="T8" fmla="*/ 1118 w 1126"/>
                <a:gd name="T9" fmla="*/ 28 h 1119"/>
                <a:gd name="T10" fmla="*/ 1124 w 1126"/>
                <a:gd name="T11" fmla="*/ 42 h 1119"/>
                <a:gd name="T12" fmla="*/ 1126 w 1126"/>
                <a:gd name="T13" fmla="*/ 57 h 1119"/>
                <a:gd name="T14" fmla="*/ 1124 w 1126"/>
                <a:gd name="T15" fmla="*/ 71 h 1119"/>
                <a:gd name="T16" fmla="*/ 1118 w 1126"/>
                <a:gd name="T17" fmla="*/ 85 h 1119"/>
                <a:gd name="T18" fmla="*/ 1109 w 1126"/>
                <a:gd name="T19" fmla="*/ 98 h 1119"/>
                <a:gd name="T20" fmla="*/ 98 w 1126"/>
                <a:gd name="T21" fmla="*/ 1102 h 1119"/>
                <a:gd name="T22" fmla="*/ 85 w 1126"/>
                <a:gd name="T23" fmla="*/ 1111 h 1119"/>
                <a:gd name="T24" fmla="*/ 71 w 1126"/>
                <a:gd name="T25" fmla="*/ 1117 h 1119"/>
                <a:gd name="T26" fmla="*/ 57 w 1126"/>
                <a:gd name="T27" fmla="*/ 1119 h 1119"/>
                <a:gd name="T28" fmla="*/ 42 w 1126"/>
                <a:gd name="T29" fmla="*/ 1117 h 1119"/>
                <a:gd name="T30" fmla="*/ 29 w 1126"/>
                <a:gd name="T31" fmla="*/ 1111 h 1119"/>
                <a:gd name="T32" fmla="*/ 16 w 1126"/>
                <a:gd name="T33" fmla="*/ 1102 h 1119"/>
                <a:gd name="T34" fmla="*/ 7 w 1126"/>
                <a:gd name="T35" fmla="*/ 1090 h 1119"/>
                <a:gd name="T36" fmla="*/ 1 w 1126"/>
                <a:gd name="T37" fmla="*/ 1076 h 1119"/>
                <a:gd name="T38" fmla="*/ 0 w 1126"/>
                <a:gd name="T39" fmla="*/ 1061 h 1119"/>
                <a:gd name="T40" fmla="*/ 1 w 1126"/>
                <a:gd name="T41" fmla="*/ 1047 h 1119"/>
                <a:gd name="T42" fmla="*/ 7 w 1126"/>
                <a:gd name="T43" fmla="*/ 1033 h 1119"/>
                <a:gd name="T44" fmla="*/ 16 w 1126"/>
                <a:gd name="T45" fmla="*/ 1022 h 1119"/>
                <a:gd name="T46" fmla="*/ 1028 w 1126"/>
                <a:gd name="T47" fmla="*/ 17 h 1119"/>
                <a:gd name="T48" fmla="*/ 1040 w 1126"/>
                <a:gd name="T49" fmla="*/ 7 h 1119"/>
                <a:gd name="T50" fmla="*/ 1054 w 1126"/>
                <a:gd name="T51" fmla="*/ 2 h 1119"/>
                <a:gd name="T52" fmla="*/ 1069 w 1126"/>
                <a:gd name="T5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6" h="1119">
                  <a:moveTo>
                    <a:pt x="1069" y="0"/>
                  </a:moveTo>
                  <a:lnTo>
                    <a:pt x="1083" y="2"/>
                  </a:lnTo>
                  <a:lnTo>
                    <a:pt x="1097" y="7"/>
                  </a:lnTo>
                  <a:lnTo>
                    <a:pt x="1109" y="17"/>
                  </a:lnTo>
                  <a:lnTo>
                    <a:pt x="1118" y="28"/>
                  </a:lnTo>
                  <a:lnTo>
                    <a:pt x="1124" y="42"/>
                  </a:lnTo>
                  <a:lnTo>
                    <a:pt x="1126" y="57"/>
                  </a:lnTo>
                  <a:lnTo>
                    <a:pt x="1124" y="71"/>
                  </a:lnTo>
                  <a:lnTo>
                    <a:pt x="1118" y="85"/>
                  </a:lnTo>
                  <a:lnTo>
                    <a:pt x="1109" y="98"/>
                  </a:lnTo>
                  <a:lnTo>
                    <a:pt x="98" y="1102"/>
                  </a:lnTo>
                  <a:lnTo>
                    <a:pt x="85" y="1111"/>
                  </a:lnTo>
                  <a:lnTo>
                    <a:pt x="71" y="1117"/>
                  </a:lnTo>
                  <a:lnTo>
                    <a:pt x="57" y="1119"/>
                  </a:lnTo>
                  <a:lnTo>
                    <a:pt x="42" y="1117"/>
                  </a:lnTo>
                  <a:lnTo>
                    <a:pt x="29" y="1111"/>
                  </a:lnTo>
                  <a:lnTo>
                    <a:pt x="16" y="1102"/>
                  </a:lnTo>
                  <a:lnTo>
                    <a:pt x="7" y="1090"/>
                  </a:lnTo>
                  <a:lnTo>
                    <a:pt x="1" y="1076"/>
                  </a:lnTo>
                  <a:lnTo>
                    <a:pt x="0" y="1061"/>
                  </a:lnTo>
                  <a:lnTo>
                    <a:pt x="1" y="1047"/>
                  </a:lnTo>
                  <a:lnTo>
                    <a:pt x="7" y="1033"/>
                  </a:lnTo>
                  <a:lnTo>
                    <a:pt x="16" y="1022"/>
                  </a:lnTo>
                  <a:lnTo>
                    <a:pt x="1028" y="17"/>
                  </a:lnTo>
                  <a:lnTo>
                    <a:pt x="1040" y="7"/>
                  </a:lnTo>
                  <a:lnTo>
                    <a:pt x="1054" y="2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/>
            <p:cNvSpPr>
              <a:spLocks/>
            </p:cNvSpPr>
            <p:nvPr/>
          </p:nvSpPr>
          <p:spPr bwMode="auto">
            <a:xfrm>
              <a:off x="4843" y="669"/>
              <a:ext cx="94" cy="93"/>
            </a:xfrm>
            <a:custGeom>
              <a:avLst/>
              <a:gdLst>
                <a:gd name="T0" fmla="*/ 58 w 1127"/>
                <a:gd name="T1" fmla="*/ 0 h 1119"/>
                <a:gd name="T2" fmla="*/ 72 w 1127"/>
                <a:gd name="T3" fmla="*/ 2 h 1119"/>
                <a:gd name="T4" fmla="*/ 86 w 1127"/>
                <a:gd name="T5" fmla="*/ 7 h 1119"/>
                <a:gd name="T6" fmla="*/ 99 w 1127"/>
                <a:gd name="T7" fmla="*/ 17 h 1119"/>
                <a:gd name="T8" fmla="*/ 1110 w 1127"/>
                <a:gd name="T9" fmla="*/ 1022 h 1119"/>
                <a:gd name="T10" fmla="*/ 1119 w 1127"/>
                <a:gd name="T11" fmla="*/ 1033 h 1119"/>
                <a:gd name="T12" fmla="*/ 1125 w 1127"/>
                <a:gd name="T13" fmla="*/ 1047 h 1119"/>
                <a:gd name="T14" fmla="*/ 1127 w 1127"/>
                <a:gd name="T15" fmla="*/ 1061 h 1119"/>
                <a:gd name="T16" fmla="*/ 1125 w 1127"/>
                <a:gd name="T17" fmla="*/ 1076 h 1119"/>
                <a:gd name="T18" fmla="*/ 1119 w 1127"/>
                <a:gd name="T19" fmla="*/ 1090 h 1119"/>
                <a:gd name="T20" fmla="*/ 1110 w 1127"/>
                <a:gd name="T21" fmla="*/ 1102 h 1119"/>
                <a:gd name="T22" fmla="*/ 1098 w 1127"/>
                <a:gd name="T23" fmla="*/ 1111 h 1119"/>
                <a:gd name="T24" fmla="*/ 1084 w 1127"/>
                <a:gd name="T25" fmla="*/ 1117 h 1119"/>
                <a:gd name="T26" fmla="*/ 1070 w 1127"/>
                <a:gd name="T27" fmla="*/ 1119 h 1119"/>
                <a:gd name="T28" fmla="*/ 1055 w 1127"/>
                <a:gd name="T29" fmla="*/ 1117 h 1119"/>
                <a:gd name="T30" fmla="*/ 1041 w 1127"/>
                <a:gd name="T31" fmla="*/ 1111 h 1119"/>
                <a:gd name="T32" fmla="*/ 1029 w 1127"/>
                <a:gd name="T33" fmla="*/ 1102 h 1119"/>
                <a:gd name="T34" fmla="*/ 17 w 1127"/>
                <a:gd name="T35" fmla="*/ 98 h 1119"/>
                <a:gd name="T36" fmla="*/ 7 w 1127"/>
                <a:gd name="T37" fmla="*/ 85 h 1119"/>
                <a:gd name="T38" fmla="*/ 2 w 1127"/>
                <a:gd name="T39" fmla="*/ 71 h 1119"/>
                <a:gd name="T40" fmla="*/ 0 w 1127"/>
                <a:gd name="T41" fmla="*/ 57 h 1119"/>
                <a:gd name="T42" fmla="*/ 2 w 1127"/>
                <a:gd name="T43" fmla="*/ 42 h 1119"/>
                <a:gd name="T44" fmla="*/ 7 w 1127"/>
                <a:gd name="T45" fmla="*/ 28 h 1119"/>
                <a:gd name="T46" fmla="*/ 17 w 1127"/>
                <a:gd name="T47" fmla="*/ 17 h 1119"/>
                <a:gd name="T48" fmla="*/ 29 w 1127"/>
                <a:gd name="T49" fmla="*/ 7 h 1119"/>
                <a:gd name="T50" fmla="*/ 43 w 1127"/>
                <a:gd name="T51" fmla="*/ 2 h 1119"/>
                <a:gd name="T52" fmla="*/ 58 w 1127"/>
                <a:gd name="T5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7" h="1119">
                  <a:moveTo>
                    <a:pt x="58" y="0"/>
                  </a:moveTo>
                  <a:lnTo>
                    <a:pt x="72" y="2"/>
                  </a:lnTo>
                  <a:lnTo>
                    <a:pt x="86" y="7"/>
                  </a:lnTo>
                  <a:lnTo>
                    <a:pt x="99" y="17"/>
                  </a:lnTo>
                  <a:lnTo>
                    <a:pt x="1110" y="1022"/>
                  </a:lnTo>
                  <a:lnTo>
                    <a:pt x="1119" y="1033"/>
                  </a:lnTo>
                  <a:lnTo>
                    <a:pt x="1125" y="1047"/>
                  </a:lnTo>
                  <a:lnTo>
                    <a:pt x="1127" y="1061"/>
                  </a:lnTo>
                  <a:lnTo>
                    <a:pt x="1125" y="1076"/>
                  </a:lnTo>
                  <a:lnTo>
                    <a:pt x="1119" y="1090"/>
                  </a:lnTo>
                  <a:lnTo>
                    <a:pt x="1110" y="1102"/>
                  </a:lnTo>
                  <a:lnTo>
                    <a:pt x="1098" y="1111"/>
                  </a:lnTo>
                  <a:lnTo>
                    <a:pt x="1084" y="1117"/>
                  </a:lnTo>
                  <a:lnTo>
                    <a:pt x="1070" y="1119"/>
                  </a:lnTo>
                  <a:lnTo>
                    <a:pt x="1055" y="1117"/>
                  </a:lnTo>
                  <a:lnTo>
                    <a:pt x="1041" y="1111"/>
                  </a:lnTo>
                  <a:lnTo>
                    <a:pt x="1029" y="1102"/>
                  </a:lnTo>
                  <a:lnTo>
                    <a:pt x="17" y="98"/>
                  </a:lnTo>
                  <a:lnTo>
                    <a:pt x="7" y="85"/>
                  </a:lnTo>
                  <a:lnTo>
                    <a:pt x="2" y="71"/>
                  </a:lnTo>
                  <a:lnTo>
                    <a:pt x="0" y="57"/>
                  </a:lnTo>
                  <a:lnTo>
                    <a:pt x="2" y="42"/>
                  </a:lnTo>
                  <a:lnTo>
                    <a:pt x="7" y="28"/>
                  </a:lnTo>
                  <a:lnTo>
                    <a:pt x="17" y="17"/>
                  </a:lnTo>
                  <a:lnTo>
                    <a:pt x="29" y="7"/>
                  </a:lnTo>
                  <a:lnTo>
                    <a:pt x="43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9"/>
          <p:cNvGrpSpPr>
            <a:grpSpLocks noChangeAspect="1"/>
          </p:cNvGrpSpPr>
          <p:nvPr/>
        </p:nvGrpSpPr>
        <p:grpSpPr bwMode="auto">
          <a:xfrm>
            <a:off x="8089698" y="5583153"/>
            <a:ext cx="149225" cy="147638"/>
            <a:chOff x="4843" y="669"/>
            <a:chExt cx="94" cy="93"/>
          </a:xfrm>
          <a:solidFill>
            <a:schemeClr val="bg1"/>
          </a:solidFill>
        </p:grpSpPr>
        <p:sp>
          <p:nvSpPr>
            <p:cNvPr id="47" name="Freeform 11"/>
            <p:cNvSpPr>
              <a:spLocks/>
            </p:cNvSpPr>
            <p:nvPr/>
          </p:nvSpPr>
          <p:spPr bwMode="auto">
            <a:xfrm>
              <a:off x="4843" y="669"/>
              <a:ext cx="94" cy="93"/>
            </a:xfrm>
            <a:custGeom>
              <a:avLst/>
              <a:gdLst>
                <a:gd name="T0" fmla="*/ 1069 w 1126"/>
                <a:gd name="T1" fmla="*/ 0 h 1119"/>
                <a:gd name="T2" fmla="*/ 1083 w 1126"/>
                <a:gd name="T3" fmla="*/ 2 h 1119"/>
                <a:gd name="T4" fmla="*/ 1097 w 1126"/>
                <a:gd name="T5" fmla="*/ 7 h 1119"/>
                <a:gd name="T6" fmla="*/ 1109 w 1126"/>
                <a:gd name="T7" fmla="*/ 17 h 1119"/>
                <a:gd name="T8" fmla="*/ 1118 w 1126"/>
                <a:gd name="T9" fmla="*/ 28 h 1119"/>
                <a:gd name="T10" fmla="*/ 1124 w 1126"/>
                <a:gd name="T11" fmla="*/ 42 h 1119"/>
                <a:gd name="T12" fmla="*/ 1126 w 1126"/>
                <a:gd name="T13" fmla="*/ 57 h 1119"/>
                <a:gd name="T14" fmla="*/ 1124 w 1126"/>
                <a:gd name="T15" fmla="*/ 71 h 1119"/>
                <a:gd name="T16" fmla="*/ 1118 w 1126"/>
                <a:gd name="T17" fmla="*/ 85 h 1119"/>
                <a:gd name="T18" fmla="*/ 1109 w 1126"/>
                <a:gd name="T19" fmla="*/ 98 h 1119"/>
                <a:gd name="T20" fmla="*/ 98 w 1126"/>
                <a:gd name="T21" fmla="*/ 1102 h 1119"/>
                <a:gd name="T22" fmla="*/ 85 w 1126"/>
                <a:gd name="T23" fmla="*/ 1111 h 1119"/>
                <a:gd name="T24" fmla="*/ 71 w 1126"/>
                <a:gd name="T25" fmla="*/ 1117 h 1119"/>
                <a:gd name="T26" fmla="*/ 57 w 1126"/>
                <a:gd name="T27" fmla="*/ 1119 h 1119"/>
                <a:gd name="T28" fmla="*/ 42 w 1126"/>
                <a:gd name="T29" fmla="*/ 1117 h 1119"/>
                <a:gd name="T30" fmla="*/ 29 w 1126"/>
                <a:gd name="T31" fmla="*/ 1111 h 1119"/>
                <a:gd name="T32" fmla="*/ 16 w 1126"/>
                <a:gd name="T33" fmla="*/ 1102 h 1119"/>
                <a:gd name="T34" fmla="*/ 7 w 1126"/>
                <a:gd name="T35" fmla="*/ 1090 h 1119"/>
                <a:gd name="T36" fmla="*/ 1 w 1126"/>
                <a:gd name="T37" fmla="*/ 1076 h 1119"/>
                <a:gd name="T38" fmla="*/ 0 w 1126"/>
                <a:gd name="T39" fmla="*/ 1061 h 1119"/>
                <a:gd name="T40" fmla="*/ 1 w 1126"/>
                <a:gd name="T41" fmla="*/ 1047 h 1119"/>
                <a:gd name="T42" fmla="*/ 7 w 1126"/>
                <a:gd name="T43" fmla="*/ 1033 h 1119"/>
                <a:gd name="T44" fmla="*/ 16 w 1126"/>
                <a:gd name="T45" fmla="*/ 1022 h 1119"/>
                <a:gd name="T46" fmla="*/ 1028 w 1126"/>
                <a:gd name="T47" fmla="*/ 17 h 1119"/>
                <a:gd name="T48" fmla="*/ 1040 w 1126"/>
                <a:gd name="T49" fmla="*/ 7 h 1119"/>
                <a:gd name="T50" fmla="*/ 1054 w 1126"/>
                <a:gd name="T51" fmla="*/ 2 h 1119"/>
                <a:gd name="T52" fmla="*/ 1069 w 1126"/>
                <a:gd name="T5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6" h="1119">
                  <a:moveTo>
                    <a:pt x="1069" y="0"/>
                  </a:moveTo>
                  <a:lnTo>
                    <a:pt x="1083" y="2"/>
                  </a:lnTo>
                  <a:lnTo>
                    <a:pt x="1097" y="7"/>
                  </a:lnTo>
                  <a:lnTo>
                    <a:pt x="1109" y="17"/>
                  </a:lnTo>
                  <a:lnTo>
                    <a:pt x="1118" y="28"/>
                  </a:lnTo>
                  <a:lnTo>
                    <a:pt x="1124" y="42"/>
                  </a:lnTo>
                  <a:lnTo>
                    <a:pt x="1126" y="57"/>
                  </a:lnTo>
                  <a:lnTo>
                    <a:pt x="1124" y="71"/>
                  </a:lnTo>
                  <a:lnTo>
                    <a:pt x="1118" y="85"/>
                  </a:lnTo>
                  <a:lnTo>
                    <a:pt x="1109" y="98"/>
                  </a:lnTo>
                  <a:lnTo>
                    <a:pt x="98" y="1102"/>
                  </a:lnTo>
                  <a:lnTo>
                    <a:pt x="85" y="1111"/>
                  </a:lnTo>
                  <a:lnTo>
                    <a:pt x="71" y="1117"/>
                  </a:lnTo>
                  <a:lnTo>
                    <a:pt x="57" y="1119"/>
                  </a:lnTo>
                  <a:lnTo>
                    <a:pt x="42" y="1117"/>
                  </a:lnTo>
                  <a:lnTo>
                    <a:pt x="29" y="1111"/>
                  </a:lnTo>
                  <a:lnTo>
                    <a:pt x="16" y="1102"/>
                  </a:lnTo>
                  <a:lnTo>
                    <a:pt x="7" y="1090"/>
                  </a:lnTo>
                  <a:lnTo>
                    <a:pt x="1" y="1076"/>
                  </a:lnTo>
                  <a:lnTo>
                    <a:pt x="0" y="1061"/>
                  </a:lnTo>
                  <a:lnTo>
                    <a:pt x="1" y="1047"/>
                  </a:lnTo>
                  <a:lnTo>
                    <a:pt x="7" y="1033"/>
                  </a:lnTo>
                  <a:lnTo>
                    <a:pt x="16" y="1022"/>
                  </a:lnTo>
                  <a:lnTo>
                    <a:pt x="1028" y="17"/>
                  </a:lnTo>
                  <a:lnTo>
                    <a:pt x="1040" y="7"/>
                  </a:lnTo>
                  <a:lnTo>
                    <a:pt x="1054" y="2"/>
                  </a:lnTo>
                  <a:lnTo>
                    <a:pt x="10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2"/>
            <p:cNvSpPr>
              <a:spLocks/>
            </p:cNvSpPr>
            <p:nvPr/>
          </p:nvSpPr>
          <p:spPr bwMode="auto">
            <a:xfrm>
              <a:off x="4843" y="669"/>
              <a:ext cx="94" cy="93"/>
            </a:xfrm>
            <a:custGeom>
              <a:avLst/>
              <a:gdLst>
                <a:gd name="T0" fmla="*/ 58 w 1127"/>
                <a:gd name="T1" fmla="*/ 0 h 1119"/>
                <a:gd name="T2" fmla="*/ 72 w 1127"/>
                <a:gd name="T3" fmla="*/ 2 h 1119"/>
                <a:gd name="T4" fmla="*/ 86 w 1127"/>
                <a:gd name="T5" fmla="*/ 7 h 1119"/>
                <a:gd name="T6" fmla="*/ 99 w 1127"/>
                <a:gd name="T7" fmla="*/ 17 h 1119"/>
                <a:gd name="T8" fmla="*/ 1110 w 1127"/>
                <a:gd name="T9" fmla="*/ 1022 h 1119"/>
                <a:gd name="T10" fmla="*/ 1119 w 1127"/>
                <a:gd name="T11" fmla="*/ 1033 h 1119"/>
                <a:gd name="T12" fmla="*/ 1125 w 1127"/>
                <a:gd name="T13" fmla="*/ 1047 h 1119"/>
                <a:gd name="T14" fmla="*/ 1127 w 1127"/>
                <a:gd name="T15" fmla="*/ 1061 h 1119"/>
                <a:gd name="T16" fmla="*/ 1125 w 1127"/>
                <a:gd name="T17" fmla="*/ 1076 h 1119"/>
                <a:gd name="T18" fmla="*/ 1119 w 1127"/>
                <a:gd name="T19" fmla="*/ 1090 h 1119"/>
                <a:gd name="T20" fmla="*/ 1110 w 1127"/>
                <a:gd name="T21" fmla="*/ 1102 h 1119"/>
                <a:gd name="T22" fmla="*/ 1098 w 1127"/>
                <a:gd name="T23" fmla="*/ 1111 h 1119"/>
                <a:gd name="T24" fmla="*/ 1084 w 1127"/>
                <a:gd name="T25" fmla="*/ 1117 h 1119"/>
                <a:gd name="T26" fmla="*/ 1070 w 1127"/>
                <a:gd name="T27" fmla="*/ 1119 h 1119"/>
                <a:gd name="T28" fmla="*/ 1055 w 1127"/>
                <a:gd name="T29" fmla="*/ 1117 h 1119"/>
                <a:gd name="T30" fmla="*/ 1041 w 1127"/>
                <a:gd name="T31" fmla="*/ 1111 h 1119"/>
                <a:gd name="T32" fmla="*/ 1029 w 1127"/>
                <a:gd name="T33" fmla="*/ 1102 h 1119"/>
                <a:gd name="T34" fmla="*/ 17 w 1127"/>
                <a:gd name="T35" fmla="*/ 98 h 1119"/>
                <a:gd name="T36" fmla="*/ 7 w 1127"/>
                <a:gd name="T37" fmla="*/ 85 h 1119"/>
                <a:gd name="T38" fmla="*/ 2 w 1127"/>
                <a:gd name="T39" fmla="*/ 71 h 1119"/>
                <a:gd name="T40" fmla="*/ 0 w 1127"/>
                <a:gd name="T41" fmla="*/ 57 h 1119"/>
                <a:gd name="T42" fmla="*/ 2 w 1127"/>
                <a:gd name="T43" fmla="*/ 42 h 1119"/>
                <a:gd name="T44" fmla="*/ 7 w 1127"/>
                <a:gd name="T45" fmla="*/ 28 h 1119"/>
                <a:gd name="T46" fmla="*/ 17 w 1127"/>
                <a:gd name="T47" fmla="*/ 17 h 1119"/>
                <a:gd name="T48" fmla="*/ 29 w 1127"/>
                <a:gd name="T49" fmla="*/ 7 h 1119"/>
                <a:gd name="T50" fmla="*/ 43 w 1127"/>
                <a:gd name="T51" fmla="*/ 2 h 1119"/>
                <a:gd name="T52" fmla="*/ 58 w 1127"/>
                <a:gd name="T53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7" h="1119">
                  <a:moveTo>
                    <a:pt x="58" y="0"/>
                  </a:moveTo>
                  <a:lnTo>
                    <a:pt x="72" y="2"/>
                  </a:lnTo>
                  <a:lnTo>
                    <a:pt x="86" y="7"/>
                  </a:lnTo>
                  <a:lnTo>
                    <a:pt x="99" y="17"/>
                  </a:lnTo>
                  <a:lnTo>
                    <a:pt x="1110" y="1022"/>
                  </a:lnTo>
                  <a:lnTo>
                    <a:pt x="1119" y="1033"/>
                  </a:lnTo>
                  <a:lnTo>
                    <a:pt x="1125" y="1047"/>
                  </a:lnTo>
                  <a:lnTo>
                    <a:pt x="1127" y="1061"/>
                  </a:lnTo>
                  <a:lnTo>
                    <a:pt x="1125" y="1076"/>
                  </a:lnTo>
                  <a:lnTo>
                    <a:pt x="1119" y="1090"/>
                  </a:lnTo>
                  <a:lnTo>
                    <a:pt x="1110" y="1102"/>
                  </a:lnTo>
                  <a:lnTo>
                    <a:pt x="1098" y="1111"/>
                  </a:lnTo>
                  <a:lnTo>
                    <a:pt x="1084" y="1117"/>
                  </a:lnTo>
                  <a:lnTo>
                    <a:pt x="1070" y="1119"/>
                  </a:lnTo>
                  <a:lnTo>
                    <a:pt x="1055" y="1117"/>
                  </a:lnTo>
                  <a:lnTo>
                    <a:pt x="1041" y="1111"/>
                  </a:lnTo>
                  <a:lnTo>
                    <a:pt x="1029" y="1102"/>
                  </a:lnTo>
                  <a:lnTo>
                    <a:pt x="17" y="98"/>
                  </a:lnTo>
                  <a:lnTo>
                    <a:pt x="7" y="85"/>
                  </a:lnTo>
                  <a:lnTo>
                    <a:pt x="2" y="71"/>
                  </a:lnTo>
                  <a:lnTo>
                    <a:pt x="0" y="57"/>
                  </a:lnTo>
                  <a:lnTo>
                    <a:pt x="2" y="42"/>
                  </a:lnTo>
                  <a:lnTo>
                    <a:pt x="7" y="28"/>
                  </a:lnTo>
                  <a:lnTo>
                    <a:pt x="17" y="17"/>
                  </a:lnTo>
                  <a:lnTo>
                    <a:pt x="29" y="7"/>
                  </a:lnTo>
                  <a:lnTo>
                    <a:pt x="43" y="2"/>
                  </a:lnTo>
                  <a:lnTo>
                    <a:pt x="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19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6577958" y="2157049"/>
            <a:ext cx="4250255" cy="3319519"/>
            <a:chOff x="6577958" y="2157049"/>
            <a:chExt cx="4250255" cy="3319519"/>
          </a:xfrm>
        </p:grpSpPr>
        <p:graphicFrame>
          <p:nvGraphicFramePr>
            <p:cNvPr id="29" name="Chart 28"/>
            <p:cNvGraphicFramePr/>
            <p:nvPr>
              <p:extLst>
                <p:ext uri="{D42A27DB-BD31-4B8C-83A1-F6EECF244321}">
                  <p14:modId xmlns:p14="http://schemas.microsoft.com/office/powerpoint/2010/main" val="2888954010"/>
                </p:ext>
              </p:extLst>
            </p:nvPr>
          </p:nvGraphicFramePr>
          <p:xfrm>
            <a:off x="6577958" y="2422857"/>
            <a:ext cx="4250255" cy="30537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0" name="Oval 29"/>
            <p:cNvSpPr/>
            <p:nvPr/>
          </p:nvSpPr>
          <p:spPr>
            <a:xfrm>
              <a:off x="6959417" y="3816748"/>
              <a:ext cx="511780" cy="50569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/>
                <a:t>1.1</a:t>
              </a:r>
              <a:endParaRPr lang="en-US" sz="1050" b="1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7955215" y="3263516"/>
              <a:ext cx="511780" cy="50569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/>
                <a:t>2.2</a:t>
              </a:r>
              <a:endParaRPr lang="en-US" sz="1050" b="1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8951013" y="2710282"/>
              <a:ext cx="511780" cy="50569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/>
                <a:t>3.3</a:t>
              </a:r>
              <a:endParaRPr lang="en-US" sz="1050" b="1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9946812" y="2157049"/>
              <a:ext cx="511780" cy="50569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/>
                <a:t>4.4</a:t>
              </a:r>
              <a:endParaRPr lang="en-US" sz="1050" b="1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363787" y="2157049"/>
            <a:ext cx="4250255" cy="3319519"/>
            <a:chOff x="1363787" y="2157049"/>
            <a:chExt cx="4250255" cy="3319519"/>
          </a:xfrm>
        </p:grpSpPr>
        <p:graphicFrame>
          <p:nvGraphicFramePr>
            <p:cNvPr id="36" name="Chart 35"/>
            <p:cNvGraphicFramePr/>
            <p:nvPr>
              <p:extLst>
                <p:ext uri="{D42A27DB-BD31-4B8C-83A1-F6EECF244321}">
                  <p14:modId xmlns:p14="http://schemas.microsoft.com/office/powerpoint/2010/main" val="1478642036"/>
                </p:ext>
              </p:extLst>
            </p:nvPr>
          </p:nvGraphicFramePr>
          <p:xfrm>
            <a:off x="1363787" y="2422857"/>
            <a:ext cx="4250255" cy="30537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7" name="Oval 36"/>
            <p:cNvSpPr/>
            <p:nvPr/>
          </p:nvSpPr>
          <p:spPr>
            <a:xfrm>
              <a:off x="1745245" y="3816748"/>
              <a:ext cx="511780" cy="5056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/>
                <a:t>1.1</a:t>
              </a:r>
              <a:endParaRPr lang="en-US" sz="1050" b="1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2741043" y="3263516"/>
              <a:ext cx="511780" cy="5056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/>
                <a:t>2.2</a:t>
              </a:r>
              <a:endParaRPr lang="en-US" sz="1050" b="1" dirty="0"/>
            </a:p>
          </p:txBody>
        </p:sp>
        <p:sp>
          <p:nvSpPr>
            <p:cNvPr id="39" name="Oval 38"/>
            <p:cNvSpPr/>
            <p:nvPr/>
          </p:nvSpPr>
          <p:spPr>
            <a:xfrm>
              <a:off x="3736841" y="2710282"/>
              <a:ext cx="511780" cy="5056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/>
                <a:t>3.3</a:t>
              </a:r>
              <a:endParaRPr lang="en-US" sz="1050" b="1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4732640" y="2157049"/>
              <a:ext cx="511780" cy="5056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 smtClean="0"/>
                <a:t>4.4</a:t>
              </a:r>
              <a:endParaRPr lang="en-US" sz="1050" b="1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433470" y="5655057"/>
            <a:ext cx="4110889" cy="701862"/>
            <a:chOff x="1363787" y="5655057"/>
            <a:chExt cx="4110889" cy="701862"/>
          </a:xfrm>
        </p:grpSpPr>
        <p:sp>
          <p:nvSpPr>
            <p:cNvPr id="45" name="Rectangle 44"/>
            <p:cNvSpPr/>
            <p:nvPr/>
          </p:nvSpPr>
          <p:spPr>
            <a:xfrm>
              <a:off x="1363787" y="5655057"/>
              <a:ext cx="4110889" cy="701862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08102" y="5744378"/>
              <a:ext cx="74892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cap="all" spc="-15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65%</a:t>
              </a:r>
              <a:endParaRPr lang="en-US" sz="28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466887" y="5682823"/>
              <a:ext cx="300778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This is a sample text. Enter </a:t>
              </a:r>
              <a:r>
                <a: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y</a:t>
              </a:r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our text here.</a:t>
              </a:r>
              <a:endPara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647641" y="5655057"/>
            <a:ext cx="4110889" cy="701862"/>
            <a:chOff x="6577958" y="5655057"/>
            <a:chExt cx="4110889" cy="701862"/>
          </a:xfrm>
        </p:grpSpPr>
        <p:sp>
          <p:nvSpPr>
            <p:cNvPr id="46" name="Rectangle 45"/>
            <p:cNvSpPr/>
            <p:nvPr/>
          </p:nvSpPr>
          <p:spPr>
            <a:xfrm>
              <a:off x="6577958" y="5655057"/>
              <a:ext cx="4110889" cy="701862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722274" y="5744378"/>
              <a:ext cx="74892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cap="all" spc="-15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55%</a:t>
              </a:r>
              <a:endParaRPr lang="en-US" sz="28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7681058" y="5682823"/>
              <a:ext cx="300778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This is a sample text. Enter </a:t>
              </a:r>
              <a:r>
                <a: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y</a:t>
              </a:r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our text here.</a:t>
              </a:r>
              <a:endPara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51" name="Rectangle 50"/>
          <p:cNvSpPr/>
          <p:nvPr/>
        </p:nvSpPr>
        <p:spPr>
          <a:xfrm>
            <a:off x="584592" y="1428869"/>
            <a:ext cx="456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84592" y="850005"/>
            <a:ext cx="42939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Comparison Chart</a:t>
            </a:r>
            <a:endParaRPr lang="en-US" sz="4000" cap="all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1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592" y="1428869"/>
            <a:ext cx="456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4592" y="850005"/>
            <a:ext cx="35225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Strategy Chart</a:t>
            </a:r>
            <a:endParaRPr lang="en-US" sz="4000" cap="all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546339023"/>
              </p:ext>
            </p:extLst>
          </p:nvPr>
        </p:nvGraphicFramePr>
        <p:xfrm>
          <a:off x="4064001" y="2119085"/>
          <a:ext cx="4063999" cy="3787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5522766" y="3440926"/>
            <a:ext cx="11464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cap="all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2016</a:t>
            </a:r>
            <a:endParaRPr lang="en-US" sz="4000" cap="all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03892" y="4148812"/>
            <a:ext cx="1584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Strategy Status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84592" y="2363983"/>
            <a:ext cx="3662289" cy="1221920"/>
            <a:chOff x="584592" y="2363983"/>
            <a:chExt cx="3662289" cy="1221920"/>
          </a:xfrm>
        </p:grpSpPr>
        <p:sp>
          <p:nvSpPr>
            <p:cNvPr id="5" name="Rectangle 4"/>
            <p:cNvSpPr/>
            <p:nvPr/>
          </p:nvSpPr>
          <p:spPr>
            <a:xfrm>
              <a:off x="584592" y="2363983"/>
              <a:ext cx="2930769" cy="1221920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cap="all" spc="-15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30%</a:t>
              </a:r>
            </a:p>
            <a:p>
              <a:pPr algn="ctr"/>
              <a:r>
                <a:rPr lang="en-US" cap="all" spc="-15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This </a:t>
              </a:r>
              <a:r>
                <a: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is a sample text. Enter your text here</a:t>
              </a:r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.</a:t>
              </a:r>
              <a:endPara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064001" y="2883503"/>
              <a:ext cx="182880" cy="182880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>
              <a:stCxn id="5" idx="3"/>
              <a:endCxn id="8" idx="2"/>
            </p:cNvCxnSpPr>
            <p:nvPr/>
          </p:nvCxnSpPr>
          <p:spPr>
            <a:xfrm>
              <a:off x="3515361" y="2974943"/>
              <a:ext cx="548640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584592" y="4518144"/>
            <a:ext cx="3662289" cy="1221920"/>
            <a:chOff x="584592" y="2363983"/>
            <a:chExt cx="3662289" cy="1221920"/>
          </a:xfrm>
        </p:grpSpPr>
        <p:sp>
          <p:nvSpPr>
            <p:cNvPr id="13" name="Rectangle 12"/>
            <p:cNvSpPr/>
            <p:nvPr/>
          </p:nvSpPr>
          <p:spPr>
            <a:xfrm>
              <a:off x="584592" y="2363983"/>
              <a:ext cx="2930769" cy="1221920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cap="all" spc="-15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15%</a:t>
              </a:r>
              <a:endParaRPr lang="en-US" sz="3200" cap="all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This </a:t>
              </a:r>
              <a:r>
                <a: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is a sample text. Enter your text here</a:t>
              </a:r>
              <a:endParaRPr lang="en-US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4064001" y="2883503"/>
              <a:ext cx="182880" cy="182880"/>
            </a:xfrm>
            <a:prstGeom prst="ellipse">
              <a:avLst/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3" idx="3"/>
              <a:endCxn id="14" idx="2"/>
            </p:cNvCxnSpPr>
            <p:nvPr/>
          </p:nvCxnSpPr>
          <p:spPr>
            <a:xfrm>
              <a:off x="3515361" y="2974943"/>
              <a:ext cx="548640" cy="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flipH="1">
            <a:off x="7802512" y="2363983"/>
            <a:ext cx="3662289" cy="1221920"/>
            <a:chOff x="584592" y="2363983"/>
            <a:chExt cx="3662289" cy="1221920"/>
          </a:xfrm>
        </p:grpSpPr>
        <p:sp>
          <p:nvSpPr>
            <p:cNvPr id="23" name="Rectangle 22"/>
            <p:cNvSpPr/>
            <p:nvPr/>
          </p:nvSpPr>
          <p:spPr>
            <a:xfrm>
              <a:off x="584592" y="2363983"/>
              <a:ext cx="2930769" cy="1221920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cap="all" spc="-15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45%</a:t>
              </a:r>
              <a:endParaRPr lang="en-US" sz="3200" cap="all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This </a:t>
              </a:r>
              <a:r>
                <a: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is a sample text. Enter your text here</a:t>
              </a:r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4064001" y="2883503"/>
              <a:ext cx="182880" cy="182880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>
              <a:stCxn id="23" idx="3"/>
              <a:endCxn id="24" idx="2"/>
            </p:cNvCxnSpPr>
            <p:nvPr/>
          </p:nvCxnSpPr>
          <p:spPr>
            <a:xfrm>
              <a:off x="3515361" y="2974943"/>
              <a:ext cx="54864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 flipH="1">
            <a:off x="7802512" y="4518144"/>
            <a:ext cx="3662289" cy="1221920"/>
            <a:chOff x="584592" y="2363983"/>
            <a:chExt cx="3662289" cy="1221920"/>
          </a:xfrm>
        </p:grpSpPr>
        <p:sp>
          <p:nvSpPr>
            <p:cNvPr id="20" name="Rectangle 19"/>
            <p:cNvSpPr/>
            <p:nvPr/>
          </p:nvSpPr>
          <p:spPr>
            <a:xfrm>
              <a:off x="584592" y="2363983"/>
              <a:ext cx="2930769" cy="1221920"/>
            </a:xfrm>
            <a:prstGeom prst="rect">
              <a:avLst/>
            </a:prstGeom>
            <a:solidFill>
              <a:schemeClr val="bg2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cap="all" spc="-15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</a:t>
              </a:r>
              <a:r>
                <a:rPr lang="en-US" sz="3000" cap="all" spc="-150" dirty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%</a:t>
              </a:r>
            </a:p>
            <a:p>
              <a:pPr algn="ctr"/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This </a:t>
              </a:r>
              <a:r>
                <a: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is a sample text. Enter your text here</a:t>
              </a:r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4064001" y="2883503"/>
              <a:ext cx="182880" cy="182880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/>
            <p:cNvCxnSpPr>
              <a:stCxn id="20" idx="3"/>
              <a:endCxn id="21" idx="2"/>
            </p:cNvCxnSpPr>
            <p:nvPr/>
          </p:nvCxnSpPr>
          <p:spPr>
            <a:xfrm>
              <a:off x="3515361" y="2974943"/>
              <a:ext cx="548640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370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3" y="0"/>
            <a:ext cx="6096002" cy="6858000"/>
            <a:chOff x="-1" y="0"/>
            <a:chExt cx="6096002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9114" r="39219"/>
            <a:stretch/>
          </p:blipFill>
          <p:spPr>
            <a:xfrm>
              <a:off x="1" y="0"/>
              <a:ext cx="6096000" cy="68580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-1" y="0"/>
              <a:ext cx="6096002" cy="6858000"/>
            </a:xfrm>
            <a:prstGeom prst="rect">
              <a:avLst/>
            </a:prstGeom>
            <a:gradFill flip="none" rotWithShape="1">
              <a:gsLst>
                <a:gs pos="0">
                  <a:schemeClr val="bg2"/>
                </a:gs>
                <a:gs pos="62000">
                  <a:schemeClr val="bg2">
                    <a:lumMod val="90000"/>
                    <a:lumOff val="10000"/>
                    <a:alpha val="90000"/>
                  </a:schemeClr>
                </a:gs>
                <a:gs pos="100000">
                  <a:schemeClr val="accent5">
                    <a:alpha val="7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767889" y="1276470"/>
            <a:ext cx="456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This is a sample text. You can replace this text.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38100" y="697606"/>
            <a:ext cx="30198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cap="all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Table</a:t>
            </a:r>
            <a:endParaRPr lang="en-US" sz="4000" cap="all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543985655"/>
              </p:ext>
            </p:extLst>
          </p:nvPr>
        </p:nvGraphicFramePr>
        <p:xfrm>
          <a:off x="922872" y="2319290"/>
          <a:ext cx="4250255" cy="3095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Oval 13"/>
          <p:cNvSpPr/>
          <p:nvPr/>
        </p:nvSpPr>
        <p:spPr>
          <a:xfrm>
            <a:off x="2330735" y="1965999"/>
            <a:ext cx="511780" cy="50569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/>
              <a:t>85</a:t>
            </a:r>
            <a:endParaRPr lang="en-US" sz="1050" b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992554" y="5643334"/>
            <a:ext cx="4110889" cy="701862"/>
            <a:chOff x="1363787" y="5655057"/>
            <a:chExt cx="4110889" cy="701862"/>
          </a:xfrm>
        </p:grpSpPr>
        <p:sp>
          <p:nvSpPr>
            <p:cNvPr id="16" name="Rectangle 15"/>
            <p:cNvSpPr/>
            <p:nvPr/>
          </p:nvSpPr>
          <p:spPr>
            <a:xfrm>
              <a:off x="1363787" y="5655057"/>
              <a:ext cx="4110889" cy="701862"/>
            </a:xfrm>
            <a:prstGeom prst="rect">
              <a:avLst/>
            </a:prstGeom>
            <a:noFill/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508102" y="5744378"/>
              <a:ext cx="74892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cap="all" spc="-150" dirty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  <a:r>
                <a:rPr lang="en-US" sz="2800" cap="all" spc="-15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5%</a:t>
              </a:r>
              <a:endParaRPr lang="en-US" sz="2800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466887" y="5682823"/>
              <a:ext cx="300778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This is a sample text. Enter </a:t>
              </a:r>
              <a:r>
                <a: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y</a:t>
              </a:r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our text here.</a:t>
              </a:r>
              <a:endPara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6840443" y="697606"/>
            <a:ext cx="483574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 Enter your text here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 Enter your text here</a:t>
            </a:r>
            <a:r>
              <a:rPr lang="en-US" sz="1600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.</a:t>
            </a:r>
            <a:endParaRPr lang="en-US" sz="1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972597"/>
              </p:ext>
            </p:extLst>
          </p:nvPr>
        </p:nvGraphicFramePr>
        <p:xfrm>
          <a:off x="6840443" y="1958847"/>
          <a:ext cx="4679229" cy="4246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743">
                  <a:extLst>
                    <a:ext uri="{9D8B030D-6E8A-4147-A177-3AD203B41FA5}">
                      <a16:colId xmlns:a16="http://schemas.microsoft.com/office/drawing/2014/main" val="2298289237"/>
                    </a:ext>
                  </a:extLst>
                </a:gridCol>
                <a:gridCol w="1559743">
                  <a:extLst>
                    <a:ext uri="{9D8B030D-6E8A-4147-A177-3AD203B41FA5}">
                      <a16:colId xmlns:a16="http://schemas.microsoft.com/office/drawing/2014/main" val="1111905850"/>
                    </a:ext>
                  </a:extLst>
                </a:gridCol>
                <a:gridCol w="1559743">
                  <a:extLst>
                    <a:ext uri="{9D8B030D-6E8A-4147-A177-3AD203B41FA5}">
                      <a16:colId xmlns:a16="http://schemas.microsoft.com/office/drawing/2014/main" val="1687453764"/>
                    </a:ext>
                  </a:extLst>
                </a:gridCol>
              </a:tblGrid>
              <a:tr h="606655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01-01-2016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Enter text here. </a:t>
                      </a:r>
                      <a:endParaRPr lang="en-US" sz="1600" b="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accent2"/>
                          </a:solidFill>
                        </a:rPr>
                        <a:t>$1000</a:t>
                      </a:r>
                      <a:endParaRPr lang="en-US" b="1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226389"/>
                  </a:ext>
                </a:extLst>
              </a:tr>
              <a:tr h="606655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01-02-2016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Enter text here. </a:t>
                      </a:r>
                      <a:endParaRPr lang="en-US" sz="16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accent2"/>
                          </a:solidFill>
                        </a:rPr>
                        <a:t>$2000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427903"/>
                  </a:ext>
                </a:extLst>
              </a:tr>
              <a:tr h="606655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01-03-2016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Enter text here. </a:t>
                      </a:r>
                      <a:endParaRPr lang="en-US" sz="16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accent2"/>
                          </a:solidFill>
                        </a:rPr>
                        <a:t>$3000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8143842"/>
                  </a:ext>
                </a:extLst>
              </a:tr>
              <a:tr h="606655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01-04-2016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Enter text here. </a:t>
                      </a:r>
                      <a:endParaRPr lang="en-US" sz="16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accent2"/>
                          </a:solidFill>
                        </a:rPr>
                        <a:t>$4000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141334"/>
                  </a:ext>
                </a:extLst>
              </a:tr>
              <a:tr h="606655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01-05-2016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Enter text here. </a:t>
                      </a:r>
                      <a:endParaRPr lang="en-US" sz="16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accent2"/>
                          </a:solidFill>
                        </a:rPr>
                        <a:t>$5000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433087"/>
                  </a:ext>
                </a:extLst>
              </a:tr>
              <a:tr h="606655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01-06-2016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Enter text here. </a:t>
                      </a:r>
                      <a:endParaRPr lang="en-US" sz="16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accent2"/>
                          </a:solidFill>
                        </a:rPr>
                        <a:t>$6000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733997"/>
                  </a:ext>
                </a:extLst>
              </a:tr>
              <a:tr h="606655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01-07-2016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 smtClean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</a:rPr>
                        <a:t>Enter text here. </a:t>
                      </a:r>
                      <a:endParaRPr lang="en-US" sz="1600" b="0" dirty="0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chemeClr val="accent2"/>
                          </a:solidFill>
                        </a:rPr>
                        <a:t>$7000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8460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13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18348570"/>
              </p:ext>
            </p:extLst>
          </p:nvPr>
        </p:nvGraphicFramePr>
        <p:xfrm>
          <a:off x="922872" y="2319290"/>
          <a:ext cx="10343005" cy="2979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1433470" y="5655057"/>
            <a:ext cx="4110889" cy="701862"/>
            <a:chOff x="1363787" y="5655057"/>
            <a:chExt cx="4110889" cy="701862"/>
          </a:xfrm>
        </p:grpSpPr>
        <p:sp>
          <p:nvSpPr>
            <p:cNvPr id="4" name="Rectangle 3"/>
            <p:cNvSpPr/>
            <p:nvPr/>
          </p:nvSpPr>
          <p:spPr>
            <a:xfrm>
              <a:off x="1363787" y="5655057"/>
              <a:ext cx="4110889" cy="701862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508102" y="5744378"/>
              <a:ext cx="6751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cap="all" spc="-15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655</a:t>
              </a:r>
              <a:endParaRPr lang="en-US" sz="28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466887" y="5682823"/>
              <a:ext cx="300778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This is a sample text. Enter </a:t>
              </a:r>
              <a:r>
                <a: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y</a:t>
              </a:r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our text here.</a:t>
              </a:r>
              <a:endPara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47641" y="5655057"/>
            <a:ext cx="4110889" cy="701862"/>
            <a:chOff x="6577958" y="5655057"/>
            <a:chExt cx="4110889" cy="701862"/>
          </a:xfrm>
        </p:grpSpPr>
        <p:sp>
          <p:nvSpPr>
            <p:cNvPr id="8" name="Rectangle 7"/>
            <p:cNvSpPr/>
            <p:nvPr/>
          </p:nvSpPr>
          <p:spPr>
            <a:xfrm>
              <a:off x="6577958" y="5655057"/>
              <a:ext cx="4110889" cy="701862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722274" y="5744378"/>
              <a:ext cx="6751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cap="all" spc="-15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481</a:t>
              </a:r>
              <a:endParaRPr lang="en-US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81058" y="5682823"/>
              <a:ext cx="300778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This is a sample text. Enter </a:t>
              </a:r>
              <a:r>
                <a: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y</a:t>
              </a:r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our text here.</a:t>
              </a:r>
              <a:endPara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584592" y="1428869"/>
            <a:ext cx="456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4592" y="850005"/>
            <a:ext cx="31815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Chart</a:t>
            </a:r>
            <a:endParaRPr lang="en-US" sz="4000" cap="all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256731" y="3809060"/>
            <a:ext cx="511780" cy="50569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/>
              <a:t>85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41529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84592" y="1428869"/>
            <a:ext cx="456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4592" y="850005"/>
            <a:ext cx="35095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cyclic diagram</a:t>
            </a:r>
            <a:endParaRPr lang="en-US" sz="4000" cap="all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78129" y="5624434"/>
            <a:ext cx="4835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 Enter your text here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. </a:t>
            </a:r>
            <a:endParaRPr lang="en-US" sz="14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017644" y="1999629"/>
            <a:ext cx="10156713" cy="3291840"/>
            <a:chOff x="639828" y="2025477"/>
            <a:chExt cx="10156713" cy="3291840"/>
          </a:xfrm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 rot="5400000">
              <a:off x="4090378" y="2299797"/>
              <a:ext cx="3291840" cy="2743200"/>
            </a:xfrm>
            <a:custGeom>
              <a:avLst/>
              <a:gdLst>
                <a:gd name="T0" fmla="*/ 1203 w 4858"/>
                <a:gd name="T1" fmla="*/ 2569 h 4260"/>
                <a:gd name="T2" fmla="*/ 1311 w 4858"/>
                <a:gd name="T3" fmla="*/ 2861 h 4260"/>
                <a:gd name="T4" fmla="*/ 1483 w 4858"/>
                <a:gd name="T5" fmla="*/ 3119 h 4260"/>
                <a:gd name="T6" fmla="*/ 1707 w 4858"/>
                <a:gd name="T7" fmla="*/ 3327 h 4260"/>
                <a:gd name="T8" fmla="*/ 1975 w 4858"/>
                <a:gd name="T9" fmla="*/ 3481 h 4260"/>
                <a:gd name="T10" fmla="*/ 2278 w 4858"/>
                <a:gd name="T11" fmla="*/ 3570 h 4260"/>
                <a:gd name="T12" fmla="*/ 2599 w 4858"/>
                <a:gd name="T13" fmla="*/ 3583 h 4260"/>
                <a:gd name="T14" fmla="*/ 2902 w 4858"/>
                <a:gd name="T15" fmla="*/ 3522 h 4260"/>
                <a:gd name="T16" fmla="*/ 3180 w 4858"/>
                <a:gd name="T17" fmla="*/ 3397 h 4260"/>
                <a:gd name="T18" fmla="*/ 3421 w 4858"/>
                <a:gd name="T19" fmla="*/ 3212 h 4260"/>
                <a:gd name="T20" fmla="*/ 3615 w 4858"/>
                <a:gd name="T21" fmla="*/ 2974 h 4260"/>
                <a:gd name="T22" fmla="*/ 4329 w 4858"/>
                <a:gd name="T23" fmla="*/ 3060 h 4260"/>
                <a:gd name="T24" fmla="*/ 4150 w 4858"/>
                <a:gd name="T25" fmla="*/ 3385 h 4260"/>
                <a:gd name="T26" fmla="*/ 3918 w 4858"/>
                <a:gd name="T27" fmla="*/ 3666 h 4260"/>
                <a:gd name="T28" fmla="*/ 3641 w 4858"/>
                <a:gd name="T29" fmla="*/ 3899 h 4260"/>
                <a:gd name="T30" fmla="*/ 3326 w 4858"/>
                <a:gd name="T31" fmla="*/ 4078 h 4260"/>
                <a:gd name="T32" fmla="*/ 2983 w 4858"/>
                <a:gd name="T33" fmla="*/ 4200 h 4260"/>
                <a:gd name="T34" fmla="*/ 2620 w 4858"/>
                <a:gd name="T35" fmla="*/ 4256 h 4260"/>
                <a:gd name="T36" fmla="*/ 2226 w 4858"/>
                <a:gd name="T37" fmla="*/ 4243 h 4260"/>
                <a:gd name="T38" fmla="*/ 1846 w 4858"/>
                <a:gd name="T39" fmla="*/ 4152 h 4260"/>
                <a:gd name="T40" fmla="*/ 1497 w 4858"/>
                <a:gd name="T41" fmla="*/ 3993 h 4260"/>
                <a:gd name="T42" fmla="*/ 1187 w 4858"/>
                <a:gd name="T43" fmla="*/ 3772 h 4260"/>
                <a:gd name="T44" fmla="*/ 925 w 4858"/>
                <a:gd name="T45" fmla="*/ 3499 h 4260"/>
                <a:gd name="T46" fmla="*/ 718 w 4858"/>
                <a:gd name="T47" fmla="*/ 3181 h 4260"/>
                <a:gd name="T48" fmla="*/ 573 w 4858"/>
                <a:gd name="T49" fmla="*/ 2823 h 4260"/>
                <a:gd name="T50" fmla="*/ 0 w 4858"/>
                <a:gd name="T51" fmla="*/ 2569 h 4260"/>
                <a:gd name="T52" fmla="*/ 2498 w 4858"/>
                <a:gd name="T53" fmla="*/ 4 h 4260"/>
                <a:gd name="T54" fmla="*/ 2887 w 4858"/>
                <a:gd name="T55" fmla="*/ 69 h 4260"/>
                <a:gd name="T56" fmla="*/ 3248 w 4858"/>
                <a:gd name="T57" fmla="*/ 207 h 4260"/>
                <a:gd name="T58" fmla="*/ 3572 w 4858"/>
                <a:gd name="T59" fmla="*/ 406 h 4260"/>
                <a:gd name="T60" fmla="*/ 3850 w 4858"/>
                <a:gd name="T61" fmla="*/ 664 h 4260"/>
                <a:gd name="T62" fmla="*/ 4078 w 4858"/>
                <a:gd name="T63" fmla="*/ 968 h 4260"/>
                <a:gd name="T64" fmla="*/ 4243 w 4858"/>
                <a:gd name="T65" fmla="*/ 1313 h 4260"/>
                <a:gd name="T66" fmla="*/ 4341 w 4858"/>
                <a:gd name="T67" fmla="*/ 1692 h 4260"/>
                <a:gd name="T68" fmla="*/ 3184 w 4858"/>
                <a:gd name="T69" fmla="*/ 1692 h 4260"/>
                <a:gd name="T70" fmla="*/ 3590 w 4858"/>
                <a:gd name="T71" fmla="*/ 1492 h 4260"/>
                <a:gd name="T72" fmla="*/ 3439 w 4858"/>
                <a:gd name="T73" fmla="*/ 1223 h 4260"/>
                <a:gd name="T74" fmla="*/ 3230 w 4858"/>
                <a:gd name="T75" fmla="*/ 996 h 4260"/>
                <a:gd name="T76" fmla="*/ 2976 w 4858"/>
                <a:gd name="T77" fmla="*/ 823 h 4260"/>
                <a:gd name="T78" fmla="*/ 2683 w 4858"/>
                <a:gd name="T79" fmla="*/ 713 h 4260"/>
                <a:gd name="T80" fmla="*/ 2362 w 4858"/>
                <a:gd name="T81" fmla="*/ 673 h 4260"/>
                <a:gd name="T82" fmla="*/ 2053 w 4858"/>
                <a:gd name="T83" fmla="*/ 710 h 4260"/>
                <a:gd name="T84" fmla="*/ 1766 w 4858"/>
                <a:gd name="T85" fmla="*/ 815 h 4260"/>
                <a:gd name="T86" fmla="*/ 1512 w 4858"/>
                <a:gd name="T87" fmla="*/ 980 h 4260"/>
                <a:gd name="T88" fmla="*/ 1302 w 4858"/>
                <a:gd name="T89" fmla="*/ 1201 h 4260"/>
                <a:gd name="T90" fmla="*/ 1144 w 4858"/>
                <a:gd name="T91" fmla="*/ 1470 h 4260"/>
                <a:gd name="T92" fmla="*/ 641 w 4858"/>
                <a:gd name="T93" fmla="*/ 979 h 4260"/>
                <a:gd name="T94" fmla="*/ 857 w 4858"/>
                <a:gd name="T95" fmla="*/ 682 h 4260"/>
                <a:gd name="T96" fmla="*/ 1120 w 4858"/>
                <a:gd name="T97" fmla="*/ 432 h 4260"/>
                <a:gd name="T98" fmla="*/ 1422 w 4858"/>
                <a:gd name="T99" fmla="*/ 235 h 4260"/>
                <a:gd name="T100" fmla="*/ 1756 w 4858"/>
                <a:gd name="T101" fmla="*/ 94 h 4260"/>
                <a:gd name="T102" fmla="*/ 2114 w 4858"/>
                <a:gd name="T103" fmla="*/ 16 h 4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858" h="4260">
                  <a:moveTo>
                    <a:pt x="836" y="1569"/>
                  </a:moveTo>
                  <a:lnTo>
                    <a:pt x="1672" y="2569"/>
                  </a:lnTo>
                  <a:lnTo>
                    <a:pt x="1203" y="2569"/>
                  </a:lnTo>
                  <a:lnTo>
                    <a:pt x="1231" y="2669"/>
                  </a:lnTo>
                  <a:lnTo>
                    <a:pt x="1268" y="2768"/>
                  </a:lnTo>
                  <a:lnTo>
                    <a:pt x="1311" y="2861"/>
                  </a:lnTo>
                  <a:lnTo>
                    <a:pt x="1361" y="2952"/>
                  </a:lnTo>
                  <a:lnTo>
                    <a:pt x="1419" y="3037"/>
                  </a:lnTo>
                  <a:lnTo>
                    <a:pt x="1483" y="3119"/>
                  </a:lnTo>
                  <a:lnTo>
                    <a:pt x="1552" y="3194"/>
                  </a:lnTo>
                  <a:lnTo>
                    <a:pt x="1627" y="3264"/>
                  </a:lnTo>
                  <a:lnTo>
                    <a:pt x="1707" y="3327"/>
                  </a:lnTo>
                  <a:lnTo>
                    <a:pt x="1792" y="3385"/>
                  </a:lnTo>
                  <a:lnTo>
                    <a:pt x="1882" y="3437"/>
                  </a:lnTo>
                  <a:lnTo>
                    <a:pt x="1975" y="3481"/>
                  </a:lnTo>
                  <a:lnTo>
                    <a:pt x="2073" y="3518"/>
                  </a:lnTo>
                  <a:lnTo>
                    <a:pt x="2175" y="3548"/>
                  </a:lnTo>
                  <a:lnTo>
                    <a:pt x="2278" y="3570"/>
                  </a:lnTo>
                  <a:lnTo>
                    <a:pt x="2385" y="3582"/>
                  </a:lnTo>
                  <a:lnTo>
                    <a:pt x="2494" y="3586"/>
                  </a:lnTo>
                  <a:lnTo>
                    <a:pt x="2599" y="3583"/>
                  </a:lnTo>
                  <a:lnTo>
                    <a:pt x="2702" y="3570"/>
                  </a:lnTo>
                  <a:lnTo>
                    <a:pt x="2804" y="3550"/>
                  </a:lnTo>
                  <a:lnTo>
                    <a:pt x="2902" y="3522"/>
                  </a:lnTo>
                  <a:lnTo>
                    <a:pt x="2998" y="3488"/>
                  </a:lnTo>
                  <a:lnTo>
                    <a:pt x="3091" y="3445"/>
                  </a:lnTo>
                  <a:lnTo>
                    <a:pt x="3180" y="3397"/>
                  </a:lnTo>
                  <a:lnTo>
                    <a:pt x="3264" y="3340"/>
                  </a:lnTo>
                  <a:lnTo>
                    <a:pt x="3344" y="3280"/>
                  </a:lnTo>
                  <a:lnTo>
                    <a:pt x="3421" y="3212"/>
                  </a:lnTo>
                  <a:lnTo>
                    <a:pt x="3491" y="3138"/>
                  </a:lnTo>
                  <a:lnTo>
                    <a:pt x="3556" y="3058"/>
                  </a:lnTo>
                  <a:lnTo>
                    <a:pt x="3615" y="2974"/>
                  </a:lnTo>
                  <a:lnTo>
                    <a:pt x="3667" y="2884"/>
                  </a:lnTo>
                  <a:lnTo>
                    <a:pt x="3712" y="2789"/>
                  </a:lnTo>
                  <a:lnTo>
                    <a:pt x="4329" y="3060"/>
                  </a:lnTo>
                  <a:lnTo>
                    <a:pt x="4276" y="3172"/>
                  </a:lnTo>
                  <a:lnTo>
                    <a:pt x="4217" y="3281"/>
                  </a:lnTo>
                  <a:lnTo>
                    <a:pt x="4150" y="3385"/>
                  </a:lnTo>
                  <a:lnTo>
                    <a:pt x="4078" y="3484"/>
                  </a:lnTo>
                  <a:lnTo>
                    <a:pt x="4001" y="3577"/>
                  </a:lnTo>
                  <a:lnTo>
                    <a:pt x="3918" y="3666"/>
                  </a:lnTo>
                  <a:lnTo>
                    <a:pt x="3829" y="3750"/>
                  </a:lnTo>
                  <a:lnTo>
                    <a:pt x="3737" y="3827"/>
                  </a:lnTo>
                  <a:lnTo>
                    <a:pt x="3641" y="3899"/>
                  </a:lnTo>
                  <a:lnTo>
                    <a:pt x="3539" y="3966"/>
                  </a:lnTo>
                  <a:lnTo>
                    <a:pt x="3436" y="4025"/>
                  </a:lnTo>
                  <a:lnTo>
                    <a:pt x="3326" y="4078"/>
                  </a:lnTo>
                  <a:lnTo>
                    <a:pt x="3216" y="4126"/>
                  </a:lnTo>
                  <a:lnTo>
                    <a:pt x="3102" y="4166"/>
                  </a:lnTo>
                  <a:lnTo>
                    <a:pt x="2983" y="4200"/>
                  </a:lnTo>
                  <a:lnTo>
                    <a:pt x="2865" y="4225"/>
                  </a:lnTo>
                  <a:lnTo>
                    <a:pt x="2742" y="4244"/>
                  </a:lnTo>
                  <a:lnTo>
                    <a:pt x="2620" y="4256"/>
                  </a:lnTo>
                  <a:lnTo>
                    <a:pt x="2494" y="4260"/>
                  </a:lnTo>
                  <a:lnTo>
                    <a:pt x="2359" y="4256"/>
                  </a:lnTo>
                  <a:lnTo>
                    <a:pt x="2226" y="4243"/>
                  </a:lnTo>
                  <a:lnTo>
                    <a:pt x="2096" y="4220"/>
                  </a:lnTo>
                  <a:lnTo>
                    <a:pt x="1969" y="4189"/>
                  </a:lnTo>
                  <a:lnTo>
                    <a:pt x="1846" y="4152"/>
                  </a:lnTo>
                  <a:lnTo>
                    <a:pt x="1725" y="4107"/>
                  </a:lnTo>
                  <a:lnTo>
                    <a:pt x="1610" y="4053"/>
                  </a:lnTo>
                  <a:lnTo>
                    <a:pt x="1497" y="3993"/>
                  </a:lnTo>
                  <a:lnTo>
                    <a:pt x="1389" y="3926"/>
                  </a:lnTo>
                  <a:lnTo>
                    <a:pt x="1286" y="3852"/>
                  </a:lnTo>
                  <a:lnTo>
                    <a:pt x="1187" y="3772"/>
                  </a:lnTo>
                  <a:lnTo>
                    <a:pt x="1094" y="3688"/>
                  </a:lnTo>
                  <a:lnTo>
                    <a:pt x="1006" y="3596"/>
                  </a:lnTo>
                  <a:lnTo>
                    <a:pt x="925" y="3499"/>
                  </a:lnTo>
                  <a:lnTo>
                    <a:pt x="850" y="3398"/>
                  </a:lnTo>
                  <a:lnTo>
                    <a:pt x="780" y="3292"/>
                  </a:lnTo>
                  <a:lnTo>
                    <a:pt x="718" y="3181"/>
                  </a:lnTo>
                  <a:lnTo>
                    <a:pt x="662" y="3065"/>
                  </a:lnTo>
                  <a:lnTo>
                    <a:pt x="615" y="2946"/>
                  </a:lnTo>
                  <a:lnTo>
                    <a:pt x="573" y="2823"/>
                  </a:lnTo>
                  <a:lnTo>
                    <a:pt x="541" y="2697"/>
                  </a:lnTo>
                  <a:lnTo>
                    <a:pt x="517" y="2569"/>
                  </a:lnTo>
                  <a:lnTo>
                    <a:pt x="0" y="2569"/>
                  </a:lnTo>
                  <a:lnTo>
                    <a:pt x="836" y="1569"/>
                  </a:lnTo>
                  <a:close/>
                  <a:moveTo>
                    <a:pt x="2362" y="0"/>
                  </a:moveTo>
                  <a:lnTo>
                    <a:pt x="2498" y="4"/>
                  </a:lnTo>
                  <a:lnTo>
                    <a:pt x="2630" y="17"/>
                  </a:lnTo>
                  <a:lnTo>
                    <a:pt x="2760" y="40"/>
                  </a:lnTo>
                  <a:lnTo>
                    <a:pt x="2887" y="69"/>
                  </a:lnTo>
                  <a:lnTo>
                    <a:pt x="3011" y="108"/>
                  </a:lnTo>
                  <a:lnTo>
                    <a:pt x="3131" y="154"/>
                  </a:lnTo>
                  <a:lnTo>
                    <a:pt x="3248" y="207"/>
                  </a:lnTo>
                  <a:lnTo>
                    <a:pt x="3360" y="266"/>
                  </a:lnTo>
                  <a:lnTo>
                    <a:pt x="3468" y="334"/>
                  </a:lnTo>
                  <a:lnTo>
                    <a:pt x="3572" y="406"/>
                  </a:lnTo>
                  <a:lnTo>
                    <a:pt x="3669" y="486"/>
                  </a:lnTo>
                  <a:lnTo>
                    <a:pt x="3763" y="572"/>
                  </a:lnTo>
                  <a:lnTo>
                    <a:pt x="3850" y="664"/>
                  </a:lnTo>
                  <a:lnTo>
                    <a:pt x="3933" y="760"/>
                  </a:lnTo>
                  <a:lnTo>
                    <a:pt x="4008" y="862"/>
                  </a:lnTo>
                  <a:lnTo>
                    <a:pt x="4078" y="968"/>
                  </a:lnTo>
                  <a:lnTo>
                    <a:pt x="4140" y="1079"/>
                  </a:lnTo>
                  <a:lnTo>
                    <a:pt x="4194" y="1195"/>
                  </a:lnTo>
                  <a:lnTo>
                    <a:pt x="4243" y="1313"/>
                  </a:lnTo>
                  <a:lnTo>
                    <a:pt x="4283" y="1436"/>
                  </a:lnTo>
                  <a:lnTo>
                    <a:pt x="4316" y="1563"/>
                  </a:lnTo>
                  <a:lnTo>
                    <a:pt x="4341" y="1692"/>
                  </a:lnTo>
                  <a:lnTo>
                    <a:pt x="4858" y="1692"/>
                  </a:lnTo>
                  <a:lnTo>
                    <a:pt x="4021" y="2691"/>
                  </a:lnTo>
                  <a:lnTo>
                    <a:pt x="3184" y="1692"/>
                  </a:lnTo>
                  <a:lnTo>
                    <a:pt x="3655" y="1692"/>
                  </a:lnTo>
                  <a:lnTo>
                    <a:pt x="3627" y="1590"/>
                  </a:lnTo>
                  <a:lnTo>
                    <a:pt x="3590" y="1492"/>
                  </a:lnTo>
                  <a:lnTo>
                    <a:pt x="3547" y="1399"/>
                  </a:lnTo>
                  <a:lnTo>
                    <a:pt x="3495" y="1309"/>
                  </a:lnTo>
                  <a:lnTo>
                    <a:pt x="3439" y="1223"/>
                  </a:lnTo>
                  <a:lnTo>
                    <a:pt x="3375" y="1141"/>
                  </a:lnTo>
                  <a:lnTo>
                    <a:pt x="3306" y="1066"/>
                  </a:lnTo>
                  <a:lnTo>
                    <a:pt x="3230" y="996"/>
                  </a:lnTo>
                  <a:lnTo>
                    <a:pt x="3150" y="931"/>
                  </a:lnTo>
                  <a:lnTo>
                    <a:pt x="3065" y="874"/>
                  </a:lnTo>
                  <a:lnTo>
                    <a:pt x="2976" y="823"/>
                  </a:lnTo>
                  <a:lnTo>
                    <a:pt x="2881" y="779"/>
                  </a:lnTo>
                  <a:lnTo>
                    <a:pt x="2784" y="742"/>
                  </a:lnTo>
                  <a:lnTo>
                    <a:pt x="2683" y="713"/>
                  </a:lnTo>
                  <a:lnTo>
                    <a:pt x="2580" y="690"/>
                  </a:lnTo>
                  <a:lnTo>
                    <a:pt x="2472" y="677"/>
                  </a:lnTo>
                  <a:lnTo>
                    <a:pt x="2362" y="673"/>
                  </a:lnTo>
                  <a:lnTo>
                    <a:pt x="2257" y="677"/>
                  </a:lnTo>
                  <a:lnTo>
                    <a:pt x="2154" y="689"/>
                  </a:lnTo>
                  <a:lnTo>
                    <a:pt x="2053" y="710"/>
                  </a:lnTo>
                  <a:lnTo>
                    <a:pt x="1954" y="738"/>
                  </a:lnTo>
                  <a:lnTo>
                    <a:pt x="1860" y="772"/>
                  </a:lnTo>
                  <a:lnTo>
                    <a:pt x="1766" y="815"/>
                  </a:lnTo>
                  <a:lnTo>
                    <a:pt x="1678" y="863"/>
                  </a:lnTo>
                  <a:lnTo>
                    <a:pt x="1593" y="918"/>
                  </a:lnTo>
                  <a:lnTo>
                    <a:pt x="1512" y="980"/>
                  </a:lnTo>
                  <a:lnTo>
                    <a:pt x="1437" y="1048"/>
                  </a:lnTo>
                  <a:lnTo>
                    <a:pt x="1366" y="1122"/>
                  </a:lnTo>
                  <a:lnTo>
                    <a:pt x="1302" y="1201"/>
                  </a:lnTo>
                  <a:lnTo>
                    <a:pt x="1243" y="1286"/>
                  </a:lnTo>
                  <a:lnTo>
                    <a:pt x="1190" y="1375"/>
                  </a:lnTo>
                  <a:lnTo>
                    <a:pt x="1144" y="1470"/>
                  </a:lnTo>
                  <a:lnTo>
                    <a:pt x="527" y="1201"/>
                  </a:lnTo>
                  <a:lnTo>
                    <a:pt x="581" y="1087"/>
                  </a:lnTo>
                  <a:lnTo>
                    <a:pt x="641" y="979"/>
                  </a:lnTo>
                  <a:lnTo>
                    <a:pt x="708" y="875"/>
                  </a:lnTo>
                  <a:lnTo>
                    <a:pt x="780" y="776"/>
                  </a:lnTo>
                  <a:lnTo>
                    <a:pt x="857" y="682"/>
                  </a:lnTo>
                  <a:lnTo>
                    <a:pt x="940" y="593"/>
                  </a:lnTo>
                  <a:lnTo>
                    <a:pt x="1027" y="510"/>
                  </a:lnTo>
                  <a:lnTo>
                    <a:pt x="1120" y="432"/>
                  </a:lnTo>
                  <a:lnTo>
                    <a:pt x="1216" y="361"/>
                  </a:lnTo>
                  <a:lnTo>
                    <a:pt x="1317" y="294"/>
                  </a:lnTo>
                  <a:lnTo>
                    <a:pt x="1422" y="235"/>
                  </a:lnTo>
                  <a:lnTo>
                    <a:pt x="1530" y="182"/>
                  </a:lnTo>
                  <a:lnTo>
                    <a:pt x="1642" y="134"/>
                  </a:lnTo>
                  <a:lnTo>
                    <a:pt x="1756" y="94"/>
                  </a:lnTo>
                  <a:lnTo>
                    <a:pt x="1873" y="60"/>
                  </a:lnTo>
                  <a:lnTo>
                    <a:pt x="1993" y="34"/>
                  </a:lnTo>
                  <a:lnTo>
                    <a:pt x="2114" y="16"/>
                  </a:lnTo>
                  <a:lnTo>
                    <a:pt x="2238" y="4"/>
                  </a:lnTo>
                  <a:lnTo>
                    <a:pt x="2362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4117103" y="3226095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77800" dist="38100" dir="5400000" sx="103000" sy="103000" algn="t" rotWithShape="0">
                <a:schemeClr val="accent3">
                  <a:alpha val="35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6441093" y="322609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77800" dist="38100" dir="5400000" sx="103000" sy="103000" algn="t" rotWithShape="0">
                <a:schemeClr val="accent2">
                  <a:alpha val="35000"/>
                </a:scheme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b="1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12277" y="3018605"/>
              <a:ext cx="2357231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800" b="1" cap="all" spc="-150" dirty="0" smtClean="0">
                  <a:solidFill>
                    <a:schemeClr val="accent3"/>
                  </a:solidFill>
                </a:rPr>
                <a:t>Section Title</a:t>
              </a:r>
            </a:p>
            <a:p>
              <a:pPr algn="r"/>
              <a:r>
                <a:rPr lang="en-US" dirty="0" smtClean="0">
                  <a:solidFill>
                    <a:schemeClr val="bg1"/>
                  </a:solidFill>
                </a:rPr>
                <a:t>This is a sample text.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66861" y="3018605"/>
              <a:ext cx="2152462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800" b="1" cap="all" spc="-150" dirty="0" smtClean="0">
                  <a:solidFill>
                    <a:schemeClr val="accent2"/>
                  </a:solidFill>
                </a:rPr>
                <a:t>Section Title</a:t>
              </a:r>
            </a:p>
            <a:p>
              <a:r>
                <a:rPr lang="en-US" dirty="0" smtClean="0">
                  <a:solidFill>
                    <a:schemeClr val="bg1"/>
                  </a:solidFill>
                </a:rPr>
                <a:t>This is a sample text. 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39828" y="3818824"/>
              <a:ext cx="322968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This is a sample text. You can replace this text. Enter your text here</a:t>
              </a:r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. </a:t>
              </a:r>
              <a:endParaRPr lang="en-US" sz="14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66861" y="3835697"/>
              <a:ext cx="322968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This is a sample text. You can replace this text. Enter your text here</a:t>
              </a:r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. </a:t>
              </a:r>
              <a:endParaRPr lang="en-US" sz="14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18" name="Group 9"/>
            <p:cNvGrpSpPr>
              <a:grpSpLocks noChangeAspect="1"/>
            </p:cNvGrpSpPr>
            <p:nvPr/>
          </p:nvGrpSpPr>
          <p:grpSpPr bwMode="auto">
            <a:xfrm>
              <a:off x="4318850" y="3484511"/>
              <a:ext cx="510905" cy="397567"/>
              <a:chOff x="3241" y="285"/>
              <a:chExt cx="577" cy="449"/>
            </a:xfrm>
            <a:solidFill>
              <a:schemeClr val="tx1">
                <a:lumMod val="75000"/>
              </a:schemeClr>
            </a:solidFill>
          </p:grpSpPr>
          <p:sp>
            <p:nvSpPr>
              <p:cNvPr id="21" name="Freeform 11"/>
              <p:cNvSpPr>
                <a:spLocks noEditPoints="1"/>
              </p:cNvSpPr>
              <p:nvPr/>
            </p:nvSpPr>
            <p:spPr bwMode="auto">
              <a:xfrm>
                <a:off x="3241" y="285"/>
                <a:ext cx="399" cy="399"/>
              </a:xfrm>
              <a:custGeom>
                <a:avLst/>
                <a:gdLst>
                  <a:gd name="T0" fmla="*/ 1072 w 2392"/>
                  <a:gd name="T1" fmla="*/ 177 h 2396"/>
                  <a:gd name="T2" fmla="*/ 965 w 2392"/>
                  <a:gd name="T3" fmla="*/ 385 h 2396"/>
                  <a:gd name="T4" fmla="*/ 687 w 2392"/>
                  <a:gd name="T5" fmla="*/ 501 h 2396"/>
                  <a:gd name="T6" fmla="*/ 500 w 2392"/>
                  <a:gd name="T7" fmla="*/ 372 h 2396"/>
                  <a:gd name="T8" fmla="*/ 371 w 2392"/>
                  <a:gd name="T9" fmla="*/ 535 h 2396"/>
                  <a:gd name="T10" fmla="*/ 499 w 2392"/>
                  <a:gd name="T11" fmla="*/ 719 h 2396"/>
                  <a:gd name="T12" fmla="*/ 365 w 2392"/>
                  <a:gd name="T13" fmla="*/ 1044 h 2396"/>
                  <a:gd name="T14" fmla="*/ 144 w 2392"/>
                  <a:gd name="T15" fmla="*/ 1083 h 2396"/>
                  <a:gd name="T16" fmla="*/ 121 w 2392"/>
                  <a:gd name="T17" fmla="*/ 1291 h 2396"/>
                  <a:gd name="T18" fmla="*/ 344 w 2392"/>
                  <a:gd name="T19" fmla="*/ 1331 h 2396"/>
                  <a:gd name="T20" fmla="*/ 458 w 2392"/>
                  <a:gd name="T21" fmla="*/ 1608 h 2396"/>
                  <a:gd name="T22" fmla="*/ 388 w 2392"/>
                  <a:gd name="T23" fmla="*/ 1833 h 2396"/>
                  <a:gd name="T24" fmla="*/ 472 w 2392"/>
                  <a:gd name="T25" fmla="*/ 2008 h 2396"/>
                  <a:gd name="T26" fmla="*/ 660 w 2392"/>
                  <a:gd name="T27" fmla="*/ 1910 h 2396"/>
                  <a:gd name="T28" fmla="*/ 844 w 2392"/>
                  <a:gd name="T29" fmla="*/ 1966 h 2396"/>
                  <a:gd name="T30" fmla="*/ 1070 w 2392"/>
                  <a:gd name="T31" fmla="*/ 2066 h 2396"/>
                  <a:gd name="T32" fmla="*/ 1119 w 2392"/>
                  <a:gd name="T33" fmla="*/ 2281 h 2396"/>
                  <a:gd name="T34" fmla="*/ 1318 w 2392"/>
                  <a:gd name="T35" fmla="*/ 2237 h 2396"/>
                  <a:gd name="T36" fmla="*/ 1365 w 2392"/>
                  <a:gd name="T37" fmla="*/ 2026 h 2396"/>
                  <a:gd name="T38" fmla="*/ 1690 w 2392"/>
                  <a:gd name="T39" fmla="*/ 1894 h 2396"/>
                  <a:gd name="T40" fmla="*/ 1875 w 2392"/>
                  <a:gd name="T41" fmla="*/ 2027 h 2396"/>
                  <a:gd name="T42" fmla="*/ 2023 w 2392"/>
                  <a:gd name="T43" fmla="*/ 1878 h 2396"/>
                  <a:gd name="T44" fmla="*/ 1891 w 2392"/>
                  <a:gd name="T45" fmla="*/ 1693 h 2396"/>
                  <a:gd name="T46" fmla="*/ 2023 w 2392"/>
                  <a:gd name="T47" fmla="*/ 1367 h 2396"/>
                  <a:gd name="T48" fmla="*/ 2233 w 2392"/>
                  <a:gd name="T49" fmla="*/ 1320 h 2396"/>
                  <a:gd name="T50" fmla="*/ 2277 w 2392"/>
                  <a:gd name="T51" fmla="*/ 1121 h 2396"/>
                  <a:gd name="T52" fmla="*/ 2062 w 2392"/>
                  <a:gd name="T53" fmla="*/ 1073 h 2396"/>
                  <a:gd name="T54" fmla="*/ 1963 w 2392"/>
                  <a:gd name="T55" fmla="*/ 846 h 2396"/>
                  <a:gd name="T56" fmla="*/ 1906 w 2392"/>
                  <a:gd name="T57" fmla="*/ 662 h 2396"/>
                  <a:gd name="T58" fmla="*/ 2004 w 2392"/>
                  <a:gd name="T59" fmla="*/ 474 h 2396"/>
                  <a:gd name="T60" fmla="*/ 1830 w 2392"/>
                  <a:gd name="T61" fmla="*/ 389 h 2396"/>
                  <a:gd name="T62" fmla="*/ 1606 w 2392"/>
                  <a:gd name="T63" fmla="*/ 460 h 2396"/>
                  <a:gd name="T64" fmla="*/ 1328 w 2392"/>
                  <a:gd name="T65" fmla="*/ 344 h 2396"/>
                  <a:gd name="T66" fmla="*/ 1288 w 2392"/>
                  <a:gd name="T67" fmla="*/ 122 h 2396"/>
                  <a:gd name="T68" fmla="*/ 1318 w 2392"/>
                  <a:gd name="T69" fmla="*/ 12 h 2396"/>
                  <a:gd name="T70" fmla="*/ 1432 w 2392"/>
                  <a:gd name="T71" fmla="*/ 177 h 2396"/>
                  <a:gd name="T72" fmla="*/ 1771 w 2392"/>
                  <a:gd name="T73" fmla="*/ 291 h 2396"/>
                  <a:gd name="T74" fmla="*/ 1955 w 2392"/>
                  <a:gd name="T75" fmla="*/ 276 h 2396"/>
                  <a:gd name="T76" fmla="*/ 2135 w 2392"/>
                  <a:gd name="T77" fmla="*/ 503 h 2396"/>
                  <a:gd name="T78" fmla="*/ 2051 w 2392"/>
                  <a:gd name="T79" fmla="*/ 770 h 2396"/>
                  <a:gd name="T80" fmla="*/ 2305 w 2392"/>
                  <a:gd name="T81" fmla="*/ 986 h 2396"/>
                  <a:gd name="T82" fmla="*/ 2392 w 2392"/>
                  <a:gd name="T83" fmla="*/ 1258 h 2396"/>
                  <a:gd name="T84" fmla="*/ 2277 w 2392"/>
                  <a:gd name="T85" fmla="*/ 1424 h 2396"/>
                  <a:gd name="T86" fmla="*/ 2018 w 2392"/>
                  <a:gd name="T87" fmla="*/ 1687 h 2396"/>
                  <a:gd name="T88" fmla="*/ 2130 w 2392"/>
                  <a:gd name="T89" fmla="*/ 1923 h 2396"/>
                  <a:gd name="T90" fmla="*/ 1919 w 2392"/>
                  <a:gd name="T91" fmla="*/ 2134 h 2396"/>
                  <a:gd name="T92" fmla="*/ 1684 w 2392"/>
                  <a:gd name="T93" fmla="*/ 2022 h 2396"/>
                  <a:gd name="T94" fmla="*/ 1421 w 2392"/>
                  <a:gd name="T95" fmla="*/ 2281 h 2396"/>
                  <a:gd name="T96" fmla="*/ 1256 w 2392"/>
                  <a:gd name="T97" fmla="*/ 2396 h 2396"/>
                  <a:gd name="T98" fmla="*/ 984 w 2392"/>
                  <a:gd name="T99" fmla="*/ 2308 h 2396"/>
                  <a:gd name="T100" fmla="*/ 768 w 2392"/>
                  <a:gd name="T101" fmla="*/ 2055 h 2396"/>
                  <a:gd name="T102" fmla="*/ 502 w 2392"/>
                  <a:gd name="T103" fmla="*/ 2139 h 2396"/>
                  <a:gd name="T104" fmla="*/ 272 w 2392"/>
                  <a:gd name="T105" fmla="*/ 1951 h 2396"/>
                  <a:gd name="T106" fmla="*/ 308 w 2392"/>
                  <a:gd name="T107" fmla="*/ 1754 h 2396"/>
                  <a:gd name="T108" fmla="*/ 145 w 2392"/>
                  <a:gd name="T109" fmla="*/ 1432 h 2396"/>
                  <a:gd name="T110" fmla="*/ 3 w 2392"/>
                  <a:gd name="T111" fmla="*/ 1291 h 2396"/>
                  <a:gd name="T112" fmla="*/ 63 w 2392"/>
                  <a:gd name="T113" fmla="*/ 1003 h 2396"/>
                  <a:gd name="T114" fmla="*/ 312 w 2392"/>
                  <a:gd name="T115" fmla="*/ 833 h 2396"/>
                  <a:gd name="T116" fmla="*/ 257 w 2392"/>
                  <a:gd name="T117" fmla="*/ 534 h 2396"/>
                  <a:gd name="T118" fmla="*/ 414 w 2392"/>
                  <a:gd name="T119" fmla="*/ 291 h 2396"/>
                  <a:gd name="T120" fmla="*/ 597 w 2392"/>
                  <a:gd name="T121" fmla="*/ 276 h 2396"/>
                  <a:gd name="T122" fmla="*/ 959 w 2392"/>
                  <a:gd name="T123" fmla="*/ 271 h 2396"/>
                  <a:gd name="T124" fmla="*/ 1047 w 2392"/>
                  <a:gd name="T125" fmla="*/ 25 h 2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392" h="2396">
                    <a:moveTo>
                      <a:pt x="1136" y="113"/>
                    </a:moveTo>
                    <a:lnTo>
                      <a:pt x="1119" y="116"/>
                    </a:lnTo>
                    <a:lnTo>
                      <a:pt x="1103" y="122"/>
                    </a:lnTo>
                    <a:lnTo>
                      <a:pt x="1091" y="132"/>
                    </a:lnTo>
                    <a:lnTo>
                      <a:pt x="1081" y="144"/>
                    </a:lnTo>
                    <a:lnTo>
                      <a:pt x="1074" y="160"/>
                    </a:lnTo>
                    <a:lnTo>
                      <a:pt x="1072" y="177"/>
                    </a:lnTo>
                    <a:lnTo>
                      <a:pt x="1072" y="315"/>
                    </a:lnTo>
                    <a:lnTo>
                      <a:pt x="1070" y="331"/>
                    </a:lnTo>
                    <a:lnTo>
                      <a:pt x="1064" y="344"/>
                    </a:lnTo>
                    <a:lnTo>
                      <a:pt x="1054" y="356"/>
                    </a:lnTo>
                    <a:lnTo>
                      <a:pt x="1041" y="365"/>
                    </a:lnTo>
                    <a:lnTo>
                      <a:pt x="1027" y="371"/>
                    </a:lnTo>
                    <a:lnTo>
                      <a:pt x="965" y="385"/>
                    </a:lnTo>
                    <a:lnTo>
                      <a:pt x="904" y="405"/>
                    </a:lnTo>
                    <a:lnTo>
                      <a:pt x="844" y="431"/>
                    </a:lnTo>
                    <a:lnTo>
                      <a:pt x="787" y="460"/>
                    </a:lnTo>
                    <a:lnTo>
                      <a:pt x="731" y="494"/>
                    </a:lnTo>
                    <a:lnTo>
                      <a:pt x="717" y="500"/>
                    </a:lnTo>
                    <a:lnTo>
                      <a:pt x="702" y="503"/>
                    </a:lnTo>
                    <a:lnTo>
                      <a:pt x="687" y="501"/>
                    </a:lnTo>
                    <a:lnTo>
                      <a:pt x="673" y="496"/>
                    </a:lnTo>
                    <a:lnTo>
                      <a:pt x="660" y="487"/>
                    </a:lnTo>
                    <a:lnTo>
                      <a:pt x="562" y="389"/>
                    </a:lnTo>
                    <a:lnTo>
                      <a:pt x="550" y="378"/>
                    </a:lnTo>
                    <a:lnTo>
                      <a:pt x="534" y="372"/>
                    </a:lnTo>
                    <a:lnTo>
                      <a:pt x="517" y="370"/>
                    </a:lnTo>
                    <a:lnTo>
                      <a:pt x="500" y="372"/>
                    </a:lnTo>
                    <a:lnTo>
                      <a:pt x="486" y="378"/>
                    </a:lnTo>
                    <a:lnTo>
                      <a:pt x="472" y="389"/>
                    </a:lnTo>
                    <a:lnTo>
                      <a:pt x="388" y="474"/>
                    </a:lnTo>
                    <a:lnTo>
                      <a:pt x="377" y="488"/>
                    </a:lnTo>
                    <a:lnTo>
                      <a:pt x="371" y="502"/>
                    </a:lnTo>
                    <a:lnTo>
                      <a:pt x="369" y="519"/>
                    </a:lnTo>
                    <a:lnTo>
                      <a:pt x="371" y="535"/>
                    </a:lnTo>
                    <a:lnTo>
                      <a:pt x="377" y="551"/>
                    </a:lnTo>
                    <a:lnTo>
                      <a:pt x="388" y="563"/>
                    </a:lnTo>
                    <a:lnTo>
                      <a:pt x="486" y="662"/>
                    </a:lnTo>
                    <a:lnTo>
                      <a:pt x="495" y="674"/>
                    </a:lnTo>
                    <a:lnTo>
                      <a:pt x="500" y="689"/>
                    </a:lnTo>
                    <a:lnTo>
                      <a:pt x="501" y="703"/>
                    </a:lnTo>
                    <a:lnTo>
                      <a:pt x="499" y="719"/>
                    </a:lnTo>
                    <a:lnTo>
                      <a:pt x="493" y="733"/>
                    </a:lnTo>
                    <a:lnTo>
                      <a:pt x="458" y="789"/>
                    </a:lnTo>
                    <a:lnTo>
                      <a:pt x="429" y="846"/>
                    </a:lnTo>
                    <a:lnTo>
                      <a:pt x="405" y="905"/>
                    </a:lnTo>
                    <a:lnTo>
                      <a:pt x="385" y="966"/>
                    </a:lnTo>
                    <a:lnTo>
                      <a:pt x="369" y="1030"/>
                    </a:lnTo>
                    <a:lnTo>
                      <a:pt x="365" y="1044"/>
                    </a:lnTo>
                    <a:lnTo>
                      <a:pt x="355" y="1057"/>
                    </a:lnTo>
                    <a:lnTo>
                      <a:pt x="344" y="1066"/>
                    </a:lnTo>
                    <a:lnTo>
                      <a:pt x="330" y="1073"/>
                    </a:lnTo>
                    <a:lnTo>
                      <a:pt x="314" y="1075"/>
                    </a:lnTo>
                    <a:lnTo>
                      <a:pt x="177" y="1075"/>
                    </a:lnTo>
                    <a:lnTo>
                      <a:pt x="160" y="1077"/>
                    </a:lnTo>
                    <a:lnTo>
                      <a:pt x="144" y="1083"/>
                    </a:lnTo>
                    <a:lnTo>
                      <a:pt x="131" y="1093"/>
                    </a:lnTo>
                    <a:lnTo>
                      <a:pt x="121" y="1106"/>
                    </a:lnTo>
                    <a:lnTo>
                      <a:pt x="115" y="1121"/>
                    </a:lnTo>
                    <a:lnTo>
                      <a:pt x="112" y="1138"/>
                    </a:lnTo>
                    <a:lnTo>
                      <a:pt x="112" y="1258"/>
                    </a:lnTo>
                    <a:lnTo>
                      <a:pt x="115" y="1276"/>
                    </a:lnTo>
                    <a:lnTo>
                      <a:pt x="121" y="1291"/>
                    </a:lnTo>
                    <a:lnTo>
                      <a:pt x="131" y="1303"/>
                    </a:lnTo>
                    <a:lnTo>
                      <a:pt x="144" y="1314"/>
                    </a:lnTo>
                    <a:lnTo>
                      <a:pt x="160" y="1320"/>
                    </a:lnTo>
                    <a:lnTo>
                      <a:pt x="177" y="1322"/>
                    </a:lnTo>
                    <a:lnTo>
                      <a:pt x="314" y="1322"/>
                    </a:lnTo>
                    <a:lnTo>
                      <a:pt x="330" y="1324"/>
                    </a:lnTo>
                    <a:lnTo>
                      <a:pt x="344" y="1331"/>
                    </a:lnTo>
                    <a:lnTo>
                      <a:pt x="355" y="1340"/>
                    </a:lnTo>
                    <a:lnTo>
                      <a:pt x="365" y="1353"/>
                    </a:lnTo>
                    <a:lnTo>
                      <a:pt x="369" y="1367"/>
                    </a:lnTo>
                    <a:lnTo>
                      <a:pt x="385" y="1431"/>
                    </a:lnTo>
                    <a:lnTo>
                      <a:pt x="405" y="1492"/>
                    </a:lnTo>
                    <a:lnTo>
                      <a:pt x="429" y="1550"/>
                    </a:lnTo>
                    <a:lnTo>
                      <a:pt x="458" y="1608"/>
                    </a:lnTo>
                    <a:lnTo>
                      <a:pt x="493" y="1664"/>
                    </a:lnTo>
                    <a:lnTo>
                      <a:pt x="499" y="1678"/>
                    </a:lnTo>
                    <a:lnTo>
                      <a:pt x="501" y="1693"/>
                    </a:lnTo>
                    <a:lnTo>
                      <a:pt x="500" y="1708"/>
                    </a:lnTo>
                    <a:lnTo>
                      <a:pt x="495" y="1722"/>
                    </a:lnTo>
                    <a:lnTo>
                      <a:pt x="486" y="1735"/>
                    </a:lnTo>
                    <a:lnTo>
                      <a:pt x="388" y="1833"/>
                    </a:lnTo>
                    <a:lnTo>
                      <a:pt x="377" y="1846"/>
                    </a:lnTo>
                    <a:lnTo>
                      <a:pt x="371" y="1862"/>
                    </a:lnTo>
                    <a:lnTo>
                      <a:pt x="369" y="1878"/>
                    </a:lnTo>
                    <a:lnTo>
                      <a:pt x="371" y="1895"/>
                    </a:lnTo>
                    <a:lnTo>
                      <a:pt x="377" y="1909"/>
                    </a:lnTo>
                    <a:lnTo>
                      <a:pt x="388" y="1923"/>
                    </a:lnTo>
                    <a:lnTo>
                      <a:pt x="472" y="2008"/>
                    </a:lnTo>
                    <a:lnTo>
                      <a:pt x="486" y="2019"/>
                    </a:lnTo>
                    <a:lnTo>
                      <a:pt x="501" y="2025"/>
                    </a:lnTo>
                    <a:lnTo>
                      <a:pt x="517" y="2027"/>
                    </a:lnTo>
                    <a:lnTo>
                      <a:pt x="534" y="2025"/>
                    </a:lnTo>
                    <a:lnTo>
                      <a:pt x="549" y="2019"/>
                    </a:lnTo>
                    <a:lnTo>
                      <a:pt x="562" y="2008"/>
                    </a:lnTo>
                    <a:lnTo>
                      <a:pt x="660" y="1910"/>
                    </a:lnTo>
                    <a:lnTo>
                      <a:pt x="673" y="1901"/>
                    </a:lnTo>
                    <a:lnTo>
                      <a:pt x="685" y="1896"/>
                    </a:lnTo>
                    <a:lnTo>
                      <a:pt x="700" y="1894"/>
                    </a:lnTo>
                    <a:lnTo>
                      <a:pt x="716" y="1896"/>
                    </a:lnTo>
                    <a:lnTo>
                      <a:pt x="731" y="1903"/>
                    </a:lnTo>
                    <a:lnTo>
                      <a:pt x="787" y="1937"/>
                    </a:lnTo>
                    <a:lnTo>
                      <a:pt x="844" y="1966"/>
                    </a:lnTo>
                    <a:lnTo>
                      <a:pt x="904" y="1990"/>
                    </a:lnTo>
                    <a:lnTo>
                      <a:pt x="965" y="2010"/>
                    </a:lnTo>
                    <a:lnTo>
                      <a:pt x="1027" y="2026"/>
                    </a:lnTo>
                    <a:lnTo>
                      <a:pt x="1041" y="2031"/>
                    </a:lnTo>
                    <a:lnTo>
                      <a:pt x="1054" y="2040"/>
                    </a:lnTo>
                    <a:lnTo>
                      <a:pt x="1064" y="2051"/>
                    </a:lnTo>
                    <a:lnTo>
                      <a:pt x="1070" y="2066"/>
                    </a:lnTo>
                    <a:lnTo>
                      <a:pt x="1072" y="2081"/>
                    </a:lnTo>
                    <a:lnTo>
                      <a:pt x="1072" y="2220"/>
                    </a:lnTo>
                    <a:lnTo>
                      <a:pt x="1074" y="2237"/>
                    </a:lnTo>
                    <a:lnTo>
                      <a:pt x="1081" y="2251"/>
                    </a:lnTo>
                    <a:lnTo>
                      <a:pt x="1091" y="2265"/>
                    </a:lnTo>
                    <a:lnTo>
                      <a:pt x="1103" y="2275"/>
                    </a:lnTo>
                    <a:lnTo>
                      <a:pt x="1119" y="2281"/>
                    </a:lnTo>
                    <a:lnTo>
                      <a:pt x="1136" y="2283"/>
                    </a:lnTo>
                    <a:lnTo>
                      <a:pt x="1256" y="2283"/>
                    </a:lnTo>
                    <a:lnTo>
                      <a:pt x="1273" y="2281"/>
                    </a:lnTo>
                    <a:lnTo>
                      <a:pt x="1288" y="2275"/>
                    </a:lnTo>
                    <a:lnTo>
                      <a:pt x="1301" y="2265"/>
                    </a:lnTo>
                    <a:lnTo>
                      <a:pt x="1310" y="2251"/>
                    </a:lnTo>
                    <a:lnTo>
                      <a:pt x="1318" y="2237"/>
                    </a:lnTo>
                    <a:lnTo>
                      <a:pt x="1320" y="2220"/>
                    </a:lnTo>
                    <a:lnTo>
                      <a:pt x="1320" y="2081"/>
                    </a:lnTo>
                    <a:lnTo>
                      <a:pt x="1322" y="2066"/>
                    </a:lnTo>
                    <a:lnTo>
                      <a:pt x="1328" y="2051"/>
                    </a:lnTo>
                    <a:lnTo>
                      <a:pt x="1338" y="2040"/>
                    </a:lnTo>
                    <a:lnTo>
                      <a:pt x="1350" y="2031"/>
                    </a:lnTo>
                    <a:lnTo>
                      <a:pt x="1365" y="2026"/>
                    </a:lnTo>
                    <a:lnTo>
                      <a:pt x="1427" y="2010"/>
                    </a:lnTo>
                    <a:lnTo>
                      <a:pt x="1488" y="1990"/>
                    </a:lnTo>
                    <a:lnTo>
                      <a:pt x="1548" y="1966"/>
                    </a:lnTo>
                    <a:lnTo>
                      <a:pt x="1606" y="1937"/>
                    </a:lnTo>
                    <a:lnTo>
                      <a:pt x="1660" y="1903"/>
                    </a:lnTo>
                    <a:lnTo>
                      <a:pt x="1675" y="1896"/>
                    </a:lnTo>
                    <a:lnTo>
                      <a:pt x="1690" y="1894"/>
                    </a:lnTo>
                    <a:lnTo>
                      <a:pt x="1705" y="1895"/>
                    </a:lnTo>
                    <a:lnTo>
                      <a:pt x="1719" y="1901"/>
                    </a:lnTo>
                    <a:lnTo>
                      <a:pt x="1732" y="1910"/>
                    </a:lnTo>
                    <a:lnTo>
                      <a:pt x="1830" y="2008"/>
                    </a:lnTo>
                    <a:lnTo>
                      <a:pt x="1843" y="2019"/>
                    </a:lnTo>
                    <a:lnTo>
                      <a:pt x="1858" y="2025"/>
                    </a:lnTo>
                    <a:lnTo>
                      <a:pt x="1875" y="2027"/>
                    </a:lnTo>
                    <a:lnTo>
                      <a:pt x="1891" y="2025"/>
                    </a:lnTo>
                    <a:lnTo>
                      <a:pt x="1906" y="2019"/>
                    </a:lnTo>
                    <a:lnTo>
                      <a:pt x="1920" y="2008"/>
                    </a:lnTo>
                    <a:lnTo>
                      <a:pt x="2004" y="1923"/>
                    </a:lnTo>
                    <a:lnTo>
                      <a:pt x="2015" y="1909"/>
                    </a:lnTo>
                    <a:lnTo>
                      <a:pt x="2021" y="1895"/>
                    </a:lnTo>
                    <a:lnTo>
                      <a:pt x="2023" y="1878"/>
                    </a:lnTo>
                    <a:lnTo>
                      <a:pt x="2021" y="1862"/>
                    </a:lnTo>
                    <a:lnTo>
                      <a:pt x="2015" y="1846"/>
                    </a:lnTo>
                    <a:lnTo>
                      <a:pt x="2004" y="1833"/>
                    </a:lnTo>
                    <a:lnTo>
                      <a:pt x="1906" y="1735"/>
                    </a:lnTo>
                    <a:lnTo>
                      <a:pt x="1897" y="1722"/>
                    </a:lnTo>
                    <a:lnTo>
                      <a:pt x="1892" y="1708"/>
                    </a:lnTo>
                    <a:lnTo>
                      <a:pt x="1891" y="1693"/>
                    </a:lnTo>
                    <a:lnTo>
                      <a:pt x="1893" y="1678"/>
                    </a:lnTo>
                    <a:lnTo>
                      <a:pt x="1900" y="1664"/>
                    </a:lnTo>
                    <a:lnTo>
                      <a:pt x="1934" y="1608"/>
                    </a:lnTo>
                    <a:lnTo>
                      <a:pt x="1963" y="1550"/>
                    </a:lnTo>
                    <a:lnTo>
                      <a:pt x="1987" y="1492"/>
                    </a:lnTo>
                    <a:lnTo>
                      <a:pt x="2007" y="1431"/>
                    </a:lnTo>
                    <a:lnTo>
                      <a:pt x="2023" y="1367"/>
                    </a:lnTo>
                    <a:lnTo>
                      <a:pt x="2028" y="1353"/>
                    </a:lnTo>
                    <a:lnTo>
                      <a:pt x="2037" y="1340"/>
                    </a:lnTo>
                    <a:lnTo>
                      <a:pt x="2048" y="1331"/>
                    </a:lnTo>
                    <a:lnTo>
                      <a:pt x="2062" y="1324"/>
                    </a:lnTo>
                    <a:lnTo>
                      <a:pt x="2078" y="1322"/>
                    </a:lnTo>
                    <a:lnTo>
                      <a:pt x="2215" y="1322"/>
                    </a:lnTo>
                    <a:lnTo>
                      <a:pt x="2233" y="1320"/>
                    </a:lnTo>
                    <a:lnTo>
                      <a:pt x="2248" y="1314"/>
                    </a:lnTo>
                    <a:lnTo>
                      <a:pt x="2261" y="1303"/>
                    </a:lnTo>
                    <a:lnTo>
                      <a:pt x="2271" y="1291"/>
                    </a:lnTo>
                    <a:lnTo>
                      <a:pt x="2277" y="1276"/>
                    </a:lnTo>
                    <a:lnTo>
                      <a:pt x="2279" y="1258"/>
                    </a:lnTo>
                    <a:lnTo>
                      <a:pt x="2279" y="1138"/>
                    </a:lnTo>
                    <a:lnTo>
                      <a:pt x="2277" y="1121"/>
                    </a:lnTo>
                    <a:lnTo>
                      <a:pt x="2271" y="1106"/>
                    </a:lnTo>
                    <a:lnTo>
                      <a:pt x="2261" y="1093"/>
                    </a:lnTo>
                    <a:lnTo>
                      <a:pt x="2248" y="1083"/>
                    </a:lnTo>
                    <a:lnTo>
                      <a:pt x="2233" y="1077"/>
                    </a:lnTo>
                    <a:lnTo>
                      <a:pt x="2215" y="1075"/>
                    </a:lnTo>
                    <a:lnTo>
                      <a:pt x="2078" y="1075"/>
                    </a:lnTo>
                    <a:lnTo>
                      <a:pt x="2062" y="1073"/>
                    </a:lnTo>
                    <a:lnTo>
                      <a:pt x="2048" y="1066"/>
                    </a:lnTo>
                    <a:lnTo>
                      <a:pt x="2037" y="1057"/>
                    </a:lnTo>
                    <a:lnTo>
                      <a:pt x="2028" y="1044"/>
                    </a:lnTo>
                    <a:lnTo>
                      <a:pt x="2023" y="1030"/>
                    </a:lnTo>
                    <a:lnTo>
                      <a:pt x="2007" y="966"/>
                    </a:lnTo>
                    <a:lnTo>
                      <a:pt x="1987" y="905"/>
                    </a:lnTo>
                    <a:lnTo>
                      <a:pt x="1963" y="846"/>
                    </a:lnTo>
                    <a:lnTo>
                      <a:pt x="1934" y="789"/>
                    </a:lnTo>
                    <a:lnTo>
                      <a:pt x="1900" y="733"/>
                    </a:lnTo>
                    <a:lnTo>
                      <a:pt x="1893" y="719"/>
                    </a:lnTo>
                    <a:lnTo>
                      <a:pt x="1891" y="703"/>
                    </a:lnTo>
                    <a:lnTo>
                      <a:pt x="1892" y="689"/>
                    </a:lnTo>
                    <a:lnTo>
                      <a:pt x="1897" y="674"/>
                    </a:lnTo>
                    <a:lnTo>
                      <a:pt x="1906" y="662"/>
                    </a:lnTo>
                    <a:lnTo>
                      <a:pt x="2004" y="563"/>
                    </a:lnTo>
                    <a:lnTo>
                      <a:pt x="2015" y="551"/>
                    </a:lnTo>
                    <a:lnTo>
                      <a:pt x="2021" y="535"/>
                    </a:lnTo>
                    <a:lnTo>
                      <a:pt x="2023" y="519"/>
                    </a:lnTo>
                    <a:lnTo>
                      <a:pt x="2021" y="502"/>
                    </a:lnTo>
                    <a:lnTo>
                      <a:pt x="2015" y="488"/>
                    </a:lnTo>
                    <a:lnTo>
                      <a:pt x="2004" y="474"/>
                    </a:lnTo>
                    <a:lnTo>
                      <a:pt x="1920" y="389"/>
                    </a:lnTo>
                    <a:lnTo>
                      <a:pt x="1906" y="378"/>
                    </a:lnTo>
                    <a:lnTo>
                      <a:pt x="1892" y="372"/>
                    </a:lnTo>
                    <a:lnTo>
                      <a:pt x="1875" y="370"/>
                    </a:lnTo>
                    <a:lnTo>
                      <a:pt x="1858" y="372"/>
                    </a:lnTo>
                    <a:lnTo>
                      <a:pt x="1843" y="378"/>
                    </a:lnTo>
                    <a:lnTo>
                      <a:pt x="1830" y="389"/>
                    </a:lnTo>
                    <a:lnTo>
                      <a:pt x="1732" y="487"/>
                    </a:lnTo>
                    <a:lnTo>
                      <a:pt x="1719" y="496"/>
                    </a:lnTo>
                    <a:lnTo>
                      <a:pt x="1705" y="501"/>
                    </a:lnTo>
                    <a:lnTo>
                      <a:pt x="1690" y="503"/>
                    </a:lnTo>
                    <a:lnTo>
                      <a:pt x="1675" y="500"/>
                    </a:lnTo>
                    <a:lnTo>
                      <a:pt x="1660" y="494"/>
                    </a:lnTo>
                    <a:lnTo>
                      <a:pt x="1606" y="460"/>
                    </a:lnTo>
                    <a:lnTo>
                      <a:pt x="1548" y="431"/>
                    </a:lnTo>
                    <a:lnTo>
                      <a:pt x="1488" y="405"/>
                    </a:lnTo>
                    <a:lnTo>
                      <a:pt x="1427" y="385"/>
                    </a:lnTo>
                    <a:lnTo>
                      <a:pt x="1365" y="371"/>
                    </a:lnTo>
                    <a:lnTo>
                      <a:pt x="1350" y="365"/>
                    </a:lnTo>
                    <a:lnTo>
                      <a:pt x="1338" y="356"/>
                    </a:lnTo>
                    <a:lnTo>
                      <a:pt x="1328" y="344"/>
                    </a:lnTo>
                    <a:lnTo>
                      <a:pt x="1322" y="331"/>
                    </a:lnTo>
                    <a:lnTo>
                      <a:pt x="1320" y="315"/>
                    </a:lnTo>
                    <a:lnTo>
                      <a:pt x="1320" y="177"/>
                    </a:lnTo>
                    <a:lnTo>
                      <a:pt x="1318" y="160"/>
                    </a:lnTo>
                    <a:lnTo>
                      <a:pt x="1310" y="144"/>
                    </a:lnTo>
                    <a:lnTo>
                      <a:pt x="1301" y="132"/>
                    </a:lnTo>
                    <a:lnTo>
                      <a:pt x="1288" y="122"/>
                    </a:lnTo>
                    <a:lnTo>
                      <a:pt x="1273" y="116"/>
                    </a:lnTo>
                    <a:lnTo>
                      <a:pt x="1256" y="113"/>
                    </a:lnTo>
                    <a:lnTo>
                      <a:pt x="1136" y="113"/>
                    </a:lnTo>
                    <a:close/>
                    <a:moveTo>
                      <a:pt x="1136" y="0"/>
                    </a:moveTo>
                    <a:lnTo>
                      <a:pt x="1256" y="0"/>
                    </a:lnTo>
                    <a:lnTo>
                      <a:pt x="1287" y="3"/>
                    </a:lnTo>
                    <a:lnTo>
                      <a:pt x="1318" y="12"/>
                    </a:lnTo>
                    <a:lnTo>
                      <a:pt x="1345" y="25"/>
                    </a:lnTo>
                    <a:lnTo>
                      <a:pt x="1369" y="42"/>
                    </a:lnTo>
                    <a:lnTo>
                      <a:pt x="1390" y="63"/>
                    </a:lnTo>
                    <a:lnTo>
                      <a:pt x="1408" y="88"/>
                    </a:lnTo>
                    <a:lnTo>
                      <a:pt x="1421" y="116"/>
                    </a:lnTo>
                    <a:lnTo>
                      <a:pt x="1429" y="146"/>
                    </a:lnTo>
                    <a:lnTo>
                      <a:pt x="1432" y="177"/>
                    </a:lnTo>
                    <a:lnTo>
                      <a:pt x="1432" y="271"/>
                    </a:lnTo>
                    <a:lnTo>
                      <a:pt x="1498" y="290"/>
                    </a:lnTo>
                    <a:lnTo>
                      <a:pt x="1562" y="314"/>
                    </a:lnTo>
                    <a:lnTo>
                      <a:pt x="1624" y="342"/>
                    </a:lnTo>
                    <a:lnTo>
                      <a:pt x="1684" y="375"/>
                    </a:lnTo>
                    <a:lnTo>
                      <a:pt x="1750" y="309"/>
                    </a:lnTo>
                    <a:lnTo>
                      <a:pt x="1771" y="291"/>
                    </a:lnTo>
                    <a:lnTo>
                      <a:pt x="1795" y="276"/>
                    </a:lnTo>
                    <a:lnTo>
                      <a:pt x="1820" y="266"/>
                    </a:lnTo>
                    <a:lnTo>
                      <a:pt x="1846" y="259"/>
                    </a:lnTo>
                    <a:lnTo>
                      <a:pt x="1875" y="257"/>
                    </a:lnTo>
                    <a:lnTo>
                      <a:pt x="1902" y="259"/>
                    </a:lnTo>
                    <a:lnTo>
                      <a:pt x="1929" y="266"/>
                    </a:lnTo>
                    <a:lnTo>
                      <a:pt x="1955" y="276"/>
                    </a:lnTo>
                    <a:lnTo>
                      <a:pt x="1978" y="291"/>
                    </a:lnTo>
                    <a:lnTo>
                      <a:pt x="1999" y="309"/>
                    </a:lnTo>
                    <a:lnTo>
                      <a:pt x="2084" y="394"/>
                    </a:lnTo>
                    <a:lnTo>
                      <a:pt x="2105" y="418"/>
                    </a:lnTo>
                    <a:lnTo>
                      <a:pt x="2120" y="445"/>
                    </a:lnTo>
                    <a:lnTo>
                      <a:pt x="2130" y="474"/>
                    </a:lnTo>
                    <a:lnTo>
                      <a:pt x="2135" y="503"/>
                    </a:lnTo>
                    <a:lnTo>
                      <a:pt x="2135" y="534"/>
                    </a:lnTo>
                    <a:lnTo>
                      <a:pt x="2130" y="563"/>
                    </a:lnTo>
                    <a:lnTo>
                      <a:pt x="2120" y="592"/>
                    </a:lnTo>
                    <a:lnTo>
                      <a:pt x="2105" y="619"/>
                    </a:lnTo>
                    <a:lnTo>
                      <a:pt x="2084" y="643"/>
                    </a:lnTo>
                    <a:lnTo>
                      <a:pt x="2018" y="710"/>
                    </a:lnTo>
                    <a:lnTo>
                      <a:pt x="2051" y="770"/>
                    </a:lnTo>
                    <a:lnTo>
                      <a:pt x="2080" y="833"/>
                    </a:lnTo>
                    <a:lnTo>
                      <a:pt x="2103" y="896"/>
                    </a:lnTo>
                    <a:lnTo>
                      <a:pt x="2123" y="962"/>
                    </a:lnTo>
                    <a:lnTo>
                      <a:pt x="2215" y="962"/>
                    </a:lnTo>
                    <a:lnTo>
                      <a:pt x="2248" y="964"/>
                    </a:lnTo>
                    <a:lnTo>
                      <a:pt x="2277" y="973"/>
                    </a:lnTo>
                    <a:lnTo>
                      <a:pt x="2305" y="986"/>
                    </a:lnTo>
                    <a:lnTo>
                      <a:pt x="2329" y="1003"/>
                    </a:lnTo>
                    <a:lnTo>
                      <a:pt x="2351" y="1024"/>
                    </a:lnTo>
                    <a:lnTo>
                      <a:pt x="2368" y="1050"/>
                    </a:lnTo>
                    <a:lnTo>
                      <a:pt x="2381" y="1077"/>
                    </a:lnTo>
                    <a:lnTo>
                      <a:pt x="2389" y="1106"/>
                    </a:lnTo>
                    <a:lnTo>
                      <a:pt x="2392" y="1138"/>
                    </a:lnTo>
                    <a:lnTo>
                      <a:pt x="2392" y="1258"/>
                    </a:lnTo>
                    <a:lnTo>
                      <a:pt x="2389" y="1291"/>
                    </a:lnTo>
                    <a:lnTo>
                      <a:pt x="2381" y="1320"/>
                    </a:lnTo>
                    <a:lnTo>
                      <a:pt x="2368" y="1347"/>
                    </a:lnTo>
                    <a:lnTo>
                      <a:pt x="2351" y="1372"/>
                    </a:lnTo>
                    <a:lnTo>
                      <a:pt x="2329" y="1394"/>
                    </a:lnTo>
                    <a:lnTo>
                      <a:pt x="2305" y="1411"/>
                    </a:lnTo>
                    <a:lnTo>
                      <a:pt x="2277" y="1424"/>
                    </a:lnTo>
                    <a:lnTo>
                      <a:pt x="2248" y="1432"/>
                    </a:lnTo>
                    <a:lnTo>
                      <a:pt x="2215" y="1435"/>
                    </a:lnTo>
                    <a:lnTo>
                      <a:pt x="2123" y="1435"/>
                    </a:lnTo>
                    <a:lnTo>
                      <a:pt x="2103" y="1500"/>
                    </a:lnTo>
                    <a:lnTo>
                      <a:pt x="2080" y="1564"/>
                    </a:lnTo>
                    <a:lnTo>
                      <a:pt x="2051" y="1626"/>
                    </a:lnTo>
                    <a:lnTo>
                      <a:pt x="2018" y="1687"/>
                    </a:lnTo>
                    <a:lnTo>
                      <a:pt x="2084" y="1754"/>
                    </a:lnTo>
                    <a:lnTo>
                      <a:pt x="2105" y="1778"/>
                    </a:lnTo>
                    <a:lnTo>
                      <a:pt x="2120" y="1804"/>
                    </a:lnTo>
                    <a:lnTo>
                      <a:pt x="2130" y="1834"/>
                    </a:lnTo>
                    <a:lnTo>
                      <a:pt x="2135" y="1863"/>
                    </a:lnTo>
                    <a:lnTo>
                      <a:pt x="2135" y="1894"/>
                    </a:lnTo>
                    <a:lnTo>
                      <a:pt x="2130" y="1923"/>
                    </a:lnTo>
                    <a:lnTo>
                      <a:pt x="2120" y="1951"/>
                    </a:lnTo>
                    <a:lnTo>
                      <a:pt x="2105" y="1979"/>
                    </a:lnTo>
                    <a:lnTo>
                      <a:pt x="2084" y="2003"/>
                    </a:lnTo>
                    <a:lnTo>
                      <a:pt x="1999" y="2088"/>
                    </a:lnTo>
                    <a:lnTo>
                      <a:pt x="1975" y="2108"/>
                    </a:lnTo>
                    <a:lnTo>
                      <a:pt x="1948" y="2123"/>
                    </a:lnTo>
                    <a:lnTo>
                      <a:pt x="1919" y="2134"/>
                    </a:lnTo>
                    <a:lnTo>
                      <a:pt x="1890" y="2139"/>
                    </a:lnTo>
                    <a:lnTo>
                      <a:pt x="1860" y="2139"/>
                    </a:lnTo>
                    <a:lnTo>
                      <a:pt x="1830" y="2134"/>
                    </a:lnTo>
                    <a:lnTo>
                      <a:pt x="1801" y="2123"/>
                    </a:lnTo>
                    <a:lnTo>
                      <a:pt x="1774" y="2108"/>
                    </a:lnTo>
                    <a:lnTo>
                      <a:pt x="1750" y="2088"/>
                    </a:lnTo>
                    <a:lnTo>
                      <a:pt x="1684" y="2022"/>
                    </a:lnTo>
                    <a:lnTo>
                      <a:pt x="1624" y="2055"/>
                    </a:lnTo>
                    <a:lnTo>
                      <a:pt x="1562" y="2083"/>
                    </a:lnTo>
                    <a:lnTo>
                      <a:pt x="1498" y="2107"/>
                    </a:lnTo>
                    <a:lnTo>
                      <a:pt x="1432" y="2126"/>
                    </a:lnTo>
                    <a:lnTo>
                      <a:pt x="1432" y="2220"/>
                    </a:lnTo>
                    <a:lnTo>
                      <a:pt x="1429" y="2251"/>
                    </a:lnTo>
                    <a:lnTo>
                      <a:pt x="1421" y="2281"/>
                    </a:lnTo>
                    <a:lnTo>
                      <a:pt x="1408" y="2308"/>
                    </a:lnTo>
                    <a:lnTo>
                      <a:pt x="1390" y="2333"/>
                    </a:lnTo>
                    <a:lnTo>
                      <a:pt x="1369" y="2355"/>
                    </a:lnTo>
                    <a:lnTo>
                      <a:pt x="1345" y="2372"/>
                    </a:lnTo>
                    <a:lnTo>
                      <a:pt x="1318" y="2385"/>
                    </a:lnTo>
                    <a:lnTo>
                      <a:pt x="1287" y="2393"/>
                    </a:lnTo>
                    <a:lnTo>
                      <a:pt x="1256" y="2396"/>
                    </a:lnTo>
                    <a:lnTo>
                      <a:pt x="1136" y="2396"/>
                    </a:lnTo>
                    <a:lnTo>
                      <a:pt x="1105" y="2393"/>
                    </a:lnTo>
                    <a:lnTo>
                      <a:pt x="1075" y="2385"/>
                    </a:lnTo>
                    <a:lnTo>
                      <a:pt x="1047" y="2372"/>
                    </a:lnTo>
                    <a:lnTo>
                      <a:pt x="1023" y="2355"/>
                    </a:lnTo>
                    <a:lnTo>
                      <a:pt x="1002" y="2333"/>
                    </a:lnTo>
                    <a:lnTo>
                      <a:pt x="984" y="2308"/>
                    </a:lnTo>
                    <a:lnTo>
                      <a:pt x="971" y="2281"/>
                    </a:lnTo>
                    <a:lnTo>
                      <a:pt x="963" y="2251"/>
                    </a:lnTo>
                    <a:lnTo>
                      <a:pt x="959" y="2220"/>
                    </a:lnTo>
                    <a:lnTo>
                      <a:pt x="959" y="2126"/>
                    </a:lnTo>
                    <a:lnTo>
                      <a:pt x="894" y="2107"/>
                    </a:lnTo>
                    <a:lnTo>
                      <a:pt x="830" y="2083"/>
                    </a:lnTo>
                    <a:lnTo>
                      <a:pt x="768" y="2055"/>
                    </a:lnTo>
                    <a:lnTo>
                      <a:pt x="708" y="2022"/>
                    </a:lnTo>
                    <a:lnTo>
                      <a:pt x="642" y="2087"/>
                    </a:lnTo>
                    <a:lnTo>
                      <a:pt x="618" y="2108"/>
                    </a:lnTo>
                    <a:lnTo>
                      <a:pt x="591" y="2123"/>
                    </a:lnTo>
                    <a:lnTo>
                      <a:pt x="562" y="2134"/>
                    </a:lnTo>
                    <a:lnTo>
                      <a:pt x="533" y="2139"/>
                    </a:lnTo>
                    <a:lnTo>
                      <a:pt x="502" y="2139"/>
                    </a:lnTo>
                    <a:lnTo>
                      <a:pt x="473" y="2134"/>
                    </a:lnTo>
                    <a:lnTo>
                      <a:pt x="443" y="2123"/>
                    </a:lnTo>
                    <a:lnTo>
                      <a:pt x="417" y="2108"/>
                    </a:lnTo>
                    <a:lnTo>
                      <a:pt x="393" y="2087"/>
                    </a:lnTo>
                    <a:lnTo>
                      <a:pt x="308" y="2003"/>
                    </a:lnTo>
                    <a:lnTo>
                      <a:pt x="288" y="1979"/>
                    </a:lnTo>
                    <a:lnTo>
                      <a:pt x="272" y="1951"/>
                    </a:lnTo>
                    <a:lnTo>
                      <a:pt x="262" y="1923"/>
                    </a:lnTo>
                    <a:lnTo>
                      <a:pt x="257" y="1893"/>
                    </a:lnTo>
                    <a:lnTo>
                      <a:pt x="257" y="1863"/>
                    </a:lnTo>
                    <a:lnTo>
                      <a:pt x="262" y="1834"/>
                    </a:lnTo>
                    <a:lnTo>
                      <a:pt x="272" y="1804"/>
                    </a:lnTo>
                    <a:lnTo>
                      <a:pt x="288" y="1778"/>
                    </a:lnTo>
                    <a:lnTo>
                      <a:pt x="308" y="1754"/>
                    </a:lnTo>
                    <a:lnTo>
                      <a:pt x="374" y="1687"/>
                    </a:lnTo>
                    <a:lnTo>
                      <a:pt x="340" y="1626"/>
                    </a:lnTo>
                    <a:lnTo>
                      <a:pt x="312" y="1564"/>
                    </a:lnTo>
                    <a:lnTo>
                      <a:pt x="289" y="1500"/>
                    </a:lnTo>
                    <a:lnTo>
                      <a:pt x="269" y="1435"/>
                    </a:lnTo>
                    <a:lnTo>
                      <a:pt x="177" y="1435"/>
                    </a:lnTo>
                    <a:lnTo>
                      <a:pt x="145" y="1432"/>
                    </a:lnTo>
                    <a:lnTo>
                      <a:pt x="115" y="1424"/>
                    </a:lnTo>
                    <a:lnTo>
                      <a:pt x="87" y="1411"/>
                    </a:lnTo>
                    <a:lnTo>
                      <a:pt x="63" y="1394"/>
                    </a:lnTo>
                    <a:lnTo>
                      <a:pt x="41" y="1372"/>
                    </a:lnTo>
                    <a:lnTo>
                      <a:pt x="24" y="1347"/>
                    </a:lnTo>
                    <a:lnTo>
                      <a:pt x="12" y="1320"/>
                    </a:lnTo>
                    <a:lnTo>
                      <a:pt x="3" y="1291"/>
                    </a:lnTo>
                    <a:lnTo>
                      <a:pt x="0" y="1258"/>
                    </a:lnTo>
                    <a:lnTo>
                      <a:pt x="0" y="1138"/>
                    </a:lnTo>
                    <a:lnTo>
                      <a:pt x="3" y="1106"/>
                    </a:lnTo>
                    <a:lnTo>
                      <a:pt x="12" y="1077"/>
                    </a:lnTo>
                    <a:lnTo>
                      <a:pt x="24" y="1050"/>
                    </a:lnTo>
                    <a:lnTo>
                      <a:pt x="41" y="1024"/>
                    </a:lnTo>
                    <a:lnTo>
                      <a:pt x="63" y="1003"/>
                    </a:lnTo>
                    <a:lnTo>
                      <a:pt x="87" y="986"/>
                    </a:lnTo>
                    <a:lnTo>
                      <a:pt x="115" y="973"/>
                    </a:lnTo>
                    <a:lnTo>
                      <a:pt x="145" y="964"/>
                    </a:lnTo>
                    <a:lnTo>
                      <a:pt x="177" y="962"/>
                    </a:lnTo>
                    <a:lnTo>
                      <a:pt x="269" y="962"/>
                    </a:lnTo>
                    <a:lnTo>
                      <a:pt x="289" y="896"/>
                    </a:lnTo>
                    <a:lnTo>
                      <a:pt x="312" y="833"/>
                    </a:lnTo>
                    <a:lnTo>
                      <a:pt x="340" y="770"/>
                    </a:lnTo>
                    <a:lnTo>
                      <a:pt x="374" y="710"/>
                    </a:lnTo>
                    <a:lnTo>
                      <a:pt x="308" y="643"/>
                    </a:lnTo>
                    <a:lnTo>
                      <a:pt x="288" y="619"/>
                    </a:lnTo>
                    <a:lnTo>
                      <a:pt x="272" y="592"/>
                    </a:lnTo>
                    <a:lnTo>
                      <a:pt x="262" y="563"/>
                    </a:lnTo>
                    <a:lnTo>
                      <a:pt x="257" y="534"/>
                    </a:lnTo>
                    <a:lnTo>
                      <a:pt x="257" y="503"/>
                    </a:lnTo>
                    <a:lnTo>
                      <a:pt x="262" y="474"/>
                    </a:lnTo>
                    <a:lnTo>
                      <a:pt x="272" y="445"/>
                    </a:lnTo>
                    <a:lnTo>
                      <a:pt x="288" y="418"/>
                    </a:lnTo>
                    <a:lnTo>
                      <a:pt x="308" y="394"/>
                    </a:lnTo>
                    <a:lnTo>
                      <a:pt x="393" y="309"/>
                    </a:lnTo>
                    <a:lnTo>
                      <a:pt x="414" y="291"/>
                    </a:lnTo>
                    <a:lnTo>
                      <a:pt x="437" y="276"/>
                    </a:lnTo>
                    <a:lnTo>
                      <a:pt x="462" y="266"/>
                    </a:lnTo>
                    <a:lnTo>
                      <a:pt x="490" y="259"/>
                    </a:lnTo>
                    <a:lnTo>
                      <a:pt x="517" y="257"/>
                    </a:lnTo>
                    <a:lnTo>
                      <a:pt x="545" y="259"/>
                    </a:lnTo>
                    <a:lnTo>
                      <a:pt x="572" y="266"/>
                    </a:lnTo>
                    <a:lnTo>
                      <a:pt x="597" y="276"/>
                    </a:lnTo>
                    <a:lnTo>
                      <a:pt x="621" y="291"/>
                    </a:lnTo>
                    <a:lnTo>
                      <a:pt x="642" y="309"/>
                    </a:lnTo>
                    <a:lnTo>
                      <a:pt x="708" y="375"/>
                    </a:lnTo>
                    <a:lnTo>
                      <a:pt x="768" y="342"/>
                    </a:lnTo>
                    <a:lnTo>
                      <a:pt x="830" y="314"/>
                    </a:lnTo>
                    <a:lnTo>
                      <a:pt x="894" y="290"/>
                    </a:lnTo>
                    <a:lnTo>
                      <a:pt x="959" y="271"/>
                    </a:lnTo>
                    <a:lnTo>
                      <a:pt x="959" y="177"/>
                    </a:lnTo>
                    <a:lnTo>
                      <a:pt x="963" y="146"/>
                    </a:lnTo>
                    <a:lnTo>
                      <a:pt x="971" y="116"/>
                    </a:lnTo>
                    <a:lnTo>
                      <a:pt x="984" y="88"/>
                    </a:lnTo>
                    <a:lnTo>
                      <a:pt x="1002" y="63"/>
                    </a:lnTo>
                    <a:lnTo>
                      <a:pt x="1023" y="42"/>
                    </a:lnTo>
                    <a:lnTo>
                      <a:pt x="1047" y="25"/>
                    </a:lnTo>
                    <a:lnTo>
                      <a:pt x="1075" y="12"/>
                    </a:lnTo>
                    <a:lnTo>
                      <a:pt x="1105" y="3"/>
                    </a:lnTo>
                    <a:lnTo>
                      <a:pt x="11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2"/>
              <p:cNvSpPr>
                <a:spLocks/>
              </p:cNvSpPr>
              <p:nvPr/>
            </p:nvSpPr>
            <p:spPr bwMode="auto">
              <a:xfrm>
                <a:off x="3461" y="369"/>
                <a:ext cx="39" cy="27"/>
              </a:xfrm>
              <a:custGeom>
                <a:avLst/>
                <a:gdLst>
                  <a:gd name="T0" fmla="*/ 57 w 233"/>
                  <a:gd name="T1" fmla="*/ 0 h 159"/>
                  <a:gd name="T2" fmla="*/ 72 w 233"/>
                  <a:gd name="T3" fmla="*/ 2 h 159"/>
                  <a:gd name="T4" fmla="*/ 117 w 233"/>
                  <a:gd name="T5" fmla="*/ 15 h 159"/>
                  <a:gd name="T6" fmla="*/ 161 w 233"/>
                  <a:gd name="T7" fmla="*/ 32 h 159"/>
                  <a:gd name="T8" fmla="*/ 203 w 233"/>
                  <a:gd name="T9" fmla="*/ 52 h 159"/>
                  <a:gd name="T10" fmla="*/ 215 w 233"/>
                  <a:gd name="T11" fmla="*/ 62 h 159"/>
                  <a:gd name="T12" fmla="*/ 225 w 233"/>
                  <a:gd name="T13" fmla="*/ 72 h 159"/>
                  <a:gd name="T14" fmla="*/ 230 w 233"/>
                  <a:gd name="T15" fmla="*/ 86 h 159"/>
                  <a:gd name="T16" fmla="*/ 233 w 233"/>
                  <a:gd name="T17" fmla="*/ 99 h 159"/>
                  <a:gd name="T18" fmla="*/ 232 w 233"/>
                  <a:gd name="T19" fmla="*/ 114 h 159"/>
                  <a:gd name="T20" fmla="*/ 227 w 233"/>
                  <a:gd name="T21" fmla="*/ 128 h 159"/>
                  <a:gd name="T22" fmla="*/ 217 w 233"/>
                  <a:gd name="T23" fmla="*/ 142 h 159"/>
                  <a:gd name="T24" fmla="*/ 206 w 233"/>
                  <a:gd name="T25" fmla="*/ 151 h 159"/>
                  <a:gd name="T26" fmla="*/ 192 w 233"/>
                  <a:gd name="T27" fmla="*/ 157 h 159"/>
                  <a:gd name="T28" fmla="*/ 176 w 233"/>
                  <a:gd name="T29" fmla="*/ 159 h 159"/>
                  <a:gd name="T30" fmla="*/ 164 w 233"/>
                  <a:gd name="T31" fmla="*/ 157 h 159"/>
                  <a:gd name="T32" fmla="*/ 151 w 233"/>
                  <a:gd name="T33" fmla="*/ 153 h 159"/>
                  <a:gd name="T34" fmla="*/ 98 w 233"/>
                  <a:gd name="T35" fmla="*/ 129 h 159"/>
                  <a:gd name="T36" fmla="*/ 41 w 233"/>
                  <a:gd name="T37" fmla="*/ 110 h 159"/>
                  <a:gd name="T38" fmla="*/ 27 w 233"/>
                  <a:gd name="T39" fmla="*/ 104 h 159"/>
                  <a:gd name="T40" fmla="*/ 16 w 233"/>
                  <a:gd name="T41" fmla="*/ 94 h 159"/>
                  <a:gd name="T42" fmla="*/ 7 w 233"/>
                  <a:gd name="T43" fmla="*/ 83 h 159"/>
                  <a:gd name="T44" fmla="*/ 2 w 233"/>
                  <a:gd name="T45" fmla="*/ 69 h 159"/>
                  <a:gd name="T46" fmla="*/ 0 w 233"/>
                  <a:gd name="T47" fmla="*/ 55 h 159"/>
                  <a:gd name="T48" fmla="*/ 3 w 233"/>
                  <a:gd name="T49" fmla="*/ 41 h 159"/>
                  <a:gd name="T50" fmla="*/ 8 w 233"/>
                  <a:gd name="T51" fmla="*/ 26 h 159"/>
                  <a:gd name="T52" fmla="*/ 18 w 233"/>
                  <a:gd name="T53" fmla="*/ 15 h 159"/>
                  <a:gd name="T54" fmla="*/ 29 w 233"/>
                  <a:gd name="T55" fmla="*/ 6 h 159"/>
                  <a:gd name="T56" fmla="*/ 43 w 233"/>
                  <a:gd name="T57" fmla="*/ 1 h 159"/>
                  <a:gd name="T58" fmla="*/ 57 w 233"/>
                  <a:gd name="T5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3" h="159">
                    <a:moveTo>
                      <a:pt x="57" y="0"/>
                    </a:moveTo>
                    <a:lnTo>
                      <a:pt x="72" y="2"/>
                    </a:lnTo>
                    <a:lnTo>
                      <a:pt x="117" y="15"/>
                    </a:lnTo>
                    <a:lnTo>
                      <a:pt x="161" y="32"/>
                    </a:lnTo>
                    <a:lnTo>
                      <a:pt x="203" y="52"/>
                    </a:lnTo>
                    <a:lnTo>
                      <a:pt x="215" y="62"/>
                    </a:lnTo>
                    <a:lnTo>
                      <a:pt x="225" y="72"/>
                    </a:lnTo>
                    <a:lnTo>
                      <a:pt x="230" y="86"/>
                    </a:lnTo>
                    <a:lnTo>
                      <a:pt x="233" y="99"/>
                    </a:lnTo>
                    <a:lnTo>
                      <a:pt x="232" y="114"/>
                    </a:lnTo>
                    <a:lnTo>
                      <a:pt x="227" y="128"/>
                    </a:lnTo>
                    <a:lnTo>
                      <a:pt x="217" y="142"/>
                    </a:lnTo>
                    <a:lnTo>
                      <a:pt x="206" y="151"/>
                    </a:lnTo>
                    <a:lnTo>
                      <a:pt x="192" y="157"/>
                    </a:lnTo>
                    <a:lnTo>
                      <a:pt x="176" y="159"/>
                    </a:lnTo>
                    <a:lnTo>
                      <a:pt x="164" y="157"/>
                    </a:lnTo>
                    <a:lnTo>
                      <a:pt x="151" y="153"/>
                    </a:lnTo>
                    <a:lnTo>
                      <a:pt x="98" y="129"/>
                    </a:lnTo>
                    <a:lnTo>
                      <a:pt x="41" y="110"/>
                    </a:lnTo>
                    <a:lnTo>
                      <a:pt x="27" y="104"/>
                    </a:lnTo>
                    <a:lnTo>
                      <a:pt x="16" y="94"/>
                    </a:lnTo>
                    <a:lnTo>
                      <a:pt x="7" y="83"/>
                    </a:lnTo>
                    <a:lnTo>
                      <a:pt x="2" y="69"/>
                    </a:lnTo>
                    <a:lnTo>
                      <a:pt x="0" y="55"/>
                    </a:lnTo>
                    <a:lnTo>
                      <a:pt x="3" y="41"/>
                    </a:lnTo>
                    <a:lnTo>
                      <a:pt x="8" y="26"/>
                    </a:lnTo>
                    <a:lnTo>
                      <a:pt x="18" y="15"/>
                    </a:lnTo>
                    <a:lnTo>
                      <a:pt x="29" y="6"/>
                    </a:lnTo>
                    <a:lnTo>
                      <a:pt x="43" y="1"/>
                    </a:lnTo>
                    <a:lnTo>
                      <a:pt x="5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3"/>
              <p:cNvSpPr>
                <a:spLocks/>
              </p:cNvSpPr>
              <p:nvPr/>
            </p:nvSpPr>
            <p:spPr bwMode="auto">
              <a:xfrm>
                <a:off x="3323" y="429"/>
                <a:ext cx="27" cy="45"/>
              </a:xfrm>
              <a:custGeom>
                <a:avLst/>
                <a:gdLst>
                  <a:gd name="T0" fmla="*/ 100 w 161"/>
                  <a:gd name="T1" fmla="*/ 0 h 269"/>
                  <a:gd name="T2" fmla="*/ 114 w 161"/>
                  <a:gd name="T3" fmla="*/ 1 h 269"/>
                  <a:gd name="T4" fmla="*/ 129 w 161"/>
                  <a:gd name="T5" fmla="*/ 6 h 269"/>
                  <a:gd name="T6" fmla="*/ 142 w 161"/>
                  <a:gd name="T7" fmla="*/ 14 h 269"/>
                  <a:gd name="T8" fmla="*/ 151 w 161"/>
                  <a:gd name="T9" fmla="*/ 25 h 269"/>
                  <a:gd name="T10" fmla="*/ 157 w 161"/>
                  <a:gd name="T11" fmla="*/ 37 h 269"/>
                  <a:gd name="T12" fmla="*/ 161 w 161"/>
                  <a:gd name="T13" fmla="*/ 51 h 269"/>
                  <a:gd name="T14" fmla="*/ 161 w 161"/>
                  <a:gd name="T15" fmla="*/ 66 h 269"/>
                  <a:gd name="T16" fmla="*/ 156 w 161"/>
                  <a:gd name="T17" fmla="*/ 80 h 269"/>
                  <a:gd name="T18" fmla="*/ 137 w 161"/>
                  <a:gd name="T19" fmla="*/ 127 h 269"/>
                  <a:gd name="T20" fmla="*/ 123 w 161"/>
                  <a:gd name="T21" fmla="*/ 174 h 269"/>
                  <a:gd name="T22" fmla="*/ 111 w 161"/>
                  <a:gd name="T23" fmla="*/ 222 h 269"/>
                  <a:gd name="T24" fmla="*/ 106 w 161"/>
                  <a:gd name="T25" fmla="*/ 237 h 269"/>
                  <a:gd name="T26" fmla="*/ 98 w 161"/>
                  <a:gd name="T27" fmla="*/ 251 h 269"/>
                  <a:gd name="T28" fmla="*/ 86 w 161"/>
                  <a:gd name="T29" fmla="*/ 260 h 269"/>
                  <a:gd name="T30" fmla="*/ 71 w 161"/>
                  <a:gd name="T31" fmla="*/ 267 h 269"/>
                  <a:gd name="T32" fmla="*/ 57 w 161"/>
                  <a:gd name="T33" fmla="*/ 269 h 269"/>
                  <a:gd name="T34" fmla="*/ 51 w 161"/>
                  <a:gd name="T35" fmla="*/ 269 h 269"/>
                  <a:gd name="T36" fmla="*/ 46 w 161"/>
                  <a:gd name="T37" fmla="*/ 268 h 269"/>
                  <a:gd name="T38" fmla="*/ 29 w 161"/>
                  <a:gd name="T39" fmla="*/ 261 h 269"/>
                  <a:gd name="T40" fmla="*/ 16 w 161"/>
                  <a:gd name="T41" fmla="*/ 251 h 269"/>
                  <a:gd name="T42" fmla="*/ 5 w 161"/>
                  <a:gd name="T43" fmla="*/ 237 h 269"/>
                  <a:gd name="T44" fmla="*/ 0 w 161"/>
                  <a:gd name="T45" fmla="*/ 220 h 269"/>
                  <a:gd name="T46" fmla="*/ 1 w 161"/>
                  <a:gd name="T47" fmla="*/ 202 h 269"/>
                  <a:gd name="T48" fmla="*/ 13 w 161"/>
                  <a:gd name="T49" fmla="*/ 145 h 269"/>
                  <a:gd name="T50" fmla="*/ 31 w 161"/>
                  <a:gd name="T51" fmla="*/ 88 h 269"/>
                  <a:gd name="T52" fmla="*/ 54 w 161"/>
                  <a:gd name="T53" fmla="*/ 33 h 269"/>
                  <a:gd name="T54" fmla="*/ 62 w 161"/>
                  <a:gd name="T55" fmla="*/ 20 h 269"/>
                  <a:gd name="T56" fmla="*/ 73 w 161"/>
                  <a:gd name="T57" fmla="*/ 11 h 269"/>
                  <a:gd name="T58" fmla="*/ 86 w 161"/>
                  <a:gd name="T59" fmla="*/ 4 h 269"/>
                  <a:gd name="T60" fmla="*/ 100 w 161"/>
                  <a:gd name="T61" fmla="*/ 0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61" h="269">
                    <a:moveTo>
                      <a:pt x="100" y="0"/>
                    </a:moveTo>
                    <a:lnTo>
                      <a:pt x="114" y="1"/>
                    </a:lnTo>
                    <a:lnTo>
                      <a:pt x="129" y="6"/>
                    </a:lnTo>
                    <a:lnTo>
                      <a:pt x="142" y="14"/>
                    </a:lnTo>
                    <a:lnTo>
                      <a:pt x="151" y="25"/>
                    </a:lnTo>
                    <a:lnTo>
                      <a:pt x="157" y="37"/>
                    </a:lnTo>
                    <a:lnTo>
                      <a:pt x="161" y="51"/>
                    </a:lnTo>
                    <a:lnTo>
                      <a:pt x="161" y="66"/>
                    </a:lnTo>
                    <a:lnTo>
                      <a:pt x="156" y="80"/>
                    </a:lnTo>
                    <a:lnTo>
                      <a:pt x="137" y="127"/>
                    </a:lnTo>
                    <a:lnTo>
                      <a:pt x="123" y="174"/>
                    </a:lnTo>
                    <a:lnTo>
                      <a:pt x="111" y="222"/>
                    </a:lnTo>
                    <a:lnTo>
                      <a:pt x="106" y="237"/>
                    </a:lnTo>
                    <a:lnTo>
                      <a:pt x="98" y="251"/>
                    </a:lnTo>
                    <a:lnTo>
                      <a:pt x="86" y="260"/>
                    </a:lnTo>
                    <a:lnTo>
                      <a:pt x="71" y="267"/>
                    </a:lnTo>
                    <a:lnTo>
                      <a:pt x="57" y="269"/>
                    </a:lnTo>
                    <a:lnTo>
                      <a:pt x="51" y="269"/>
                    </a:lnTo>
                    <a:lnTo>
                      <a:pt x="46" y="268"/>
                    </a:lnTo>
                    <a:lnTo>
                      <a:pt x="29" y="261"/>
                    </a:lnTo>
                    <a:lnTo>
                      <a:pt x="16" y="251"/>
                    </a:lnTo>
                    <a:lnTo>
                      <a:pt x="5" y="237"/>
                    </a:lnTo>
                    <a:lnTo>
                      <a:pt x="0" y="220"/>
                    </a:lnTo>
                    <a:lnTo>
                      <a:pt x="1" y="202"/>
                    </a:lnTo>
                    <a:lnTo>
                      <a:pt x="13" y="145"/>
                    </a:lnTo>
                    <a:lnTo>
                      <a:pt x="31" y="88"/>
                    </a:lnTo>
                    <a:lnTo>
                      <a:pt x="54" y="33"/>
                    </a:lnTo>
                    <a:lnTo>
                      <a:pt x="62" y="20"/>
                    </a:lnTo>
                    <a:lnTo>
                      <a:pt x="73" y="11"/>
                    </a:lnTo>
                    <a:lnTo>
                      <a:pt x="86" y="4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4"/>
              <p:cNvSpPr>
                <a:spLocks/>
              </p:cNvSpPr>
              <p:nvPr/>
            </p:nvSpPr>
            <p:spPr bwMode="auto">
              <a:xfrm>
                <a:off x="3323" y="496"/>
                <a:ext cx="107" cy="106"/>
              </a:xfrm>
              <a:custGeom>
                <a:avLst/>
                <a:gdLst>
                  <a:gd name="T0" fmla="*/ 63 w 640"/>
                  <a:gd name="T1" fmla="*/ 0 h 641"/>
                  <a:gd name="T2" fmla="*/ 80 w 640"/>
                  <a:gd name="T3" fmla="*/ 4 h 641"/>
                  <a:gd name="T4" fmla="*/ 93 w 640"/>
                  <a:gd name="T5" fmla="*/ 15 h 641"/>
                  <a:gd name="T6" fmla="*/ 104 w 640"/>
                  <a:gd name="T7" fmla="*/ 29 h 641"/>
                  <a:gd name="T8" fmla="*/ 110 w 640"/>
                  <a:gd name="T9" fmla="*/ 45 h 641"/>
                  <a:gd name="T10" fmla="*/ 125 w 640"/>
                  <a:gd name="T11" fmla="*/ 105 h 641"/>
                  <a:gd name="T12" fmla="*/ 145 w 640"/>
                  <a:gd name="T13" fmla="*/ 163 h 641"/>
                  <a:gd name="T14" fmla="*/ 170 w 640"/>
                  <a:gd name="T15" fmla="*/ 218 h 641"/>
                  <a:gd name="T16" fmla="*/ 202 w 640"/>
                  <a:gd name="T17" fmla="*/ 270 h 641"/>
                  <a:gd name="T18" fmla="*/ 237 w 640"/>
                  <a:gd name="T19" fmla="*/ 318 h 641"/>
                  <a:gd name="T20" fmla="*/ 277 w 640"/>
                  <a:gd name="T21" fmla="*/ 362 h 641"/>
                  <a:gd name="T22" fmla="*/ 321 w 640"/>
                  <a:gd name="T23" fmla="*/ 403 h 641"/>
                  <a:gd name="T24" fmla="*/ 370 w 640"/>
                  <a:gd name="T25" fmla="*/ 439 h 641"/>
                  <a:gd name="T26" fmla="*/ 421 w 640"/>
                  <a:gd name="T27" fmla="*/ 470 h 641"/>
                  <a:gd name="T28" fmla="*/ 477 w 640"/>
                  <a:gd name="T29" fmla="*/ 496 h 641"/>
                  <a:gd name="T30" fmla="*/ 534 w 640"/>
                  <a:gd name="T31" fmla="*/ 516 h 641"/>
                  <a:gd name="T32" fmla="*/ 595 w 640"/>
                  <a:gd name="T33" fmla="*/ 530 h 641"/>
                  <a:gd name="T34" fmla="*/ 611 w 640"/>
                  <a:gd name="T35" fmla="*/ 536 h 641"/>
                  <a:gd name="T36" fmla="*/ 625 w 640"/>
                  <a:gd name="T37" fmla="*/ 546 h 641"/>
                  <a:gd name="T38" fmla="*/ 635 w 640"/>
                  <a:gd name="T39" fmla="*/ 561 h 641"/>
                  <a:gd name="T40" fmla="*/ 640 w 640"/>
                  <a:gd name="T41" fmla="*/ 577 h 641"/>
                  <a:gd name="T42" fmla="*/ 640 w 640"/>
                  <a:gd name="T43" fmla="*/ 596 h 641"/>
                  <a:gd name="T44" fmla="*/ 635 w 640"/>
                  <a:gd name="T45" fmla="*/ 611 h 641"/>
                  <a:gd name="T46" fmla="*/ 625 w 640"/>
                  <a:gd name="T47" fmla="*/ 623 h 641"/>
                  <a:gd name="T48" fmla="*/ 614 w 640"/>
                  <a:gd name="T49" fmla="*/ 633 h 641"/>
                  <a:gd name="T50" fmla="*/ 600 w 640"/>
                  <a:gd name="T51" fmla="*/ 639 h 641"/>
                  <a:gd name="T52" fmla="*/ 584 w 640"/>
                  <a:gd name="T53" fmla="*/ 641 h 641"/>
                  <a:gd name="T54" fmla="*/ 574 w 640"/>
                  <a:gd name="T55" fmla="*/ 641 h 641"/>
                  <a:gd name="T56" fmla="*/ 513 w 640"/>
                  <a:gd name="T57" fmla="*/ 626 h 641"/>
                  <a:gd name="T58" fmla="*/ 454 w 640"/>
                  <a:gd name="T59" fmla="*/ 607 h 641"/>
                  <a:gd name="T60" fmla="*/ 397 w 640"/>
                  <a:gd name="T61" fmla="*/ 583 h 641"/>
                  <a:gd name="T62" fmla="*/ 342 w 640"/>
                  <a:gd name="T63" fmla="*/ 554 h 641"/>
                  <a:gd name="T64" fmla="*/ 291 w 640"/>
                  <a:gd name="T65" fmla="*/ 521 h 641"/>
                  <a:gd name="T66" fmla="*/ 243 w 640"/>
                  <a:gd name="T67" fmla="*/ 483 h 641"/>
                  <a:gd name="T68" fmla="*/ 198 w 640"/>
                  <a:gd name="T69" fmla="*/ 442 h 641"/>
                  <a:gd name="T70" fmla="*/ 156 w 640"/>
                  <a:gd name="T71" fmla="*/ 397 h 641"/>
                  <a:gd name="T72" fmla="*/ 120 w 640"/>
                  <a:gd name="T73" fmla="*/ 349 h 641"/>
                  <a:gd name="T74" fmla="*/ 86 w 640"/>
                  <a:gd name="T75" fmla="*/ 297 h 641"/>
                  <a:gd name="T76" fmla="*/ 58 w 640"/>
                  <a:gd name="T77" fmla="*/ 243 h 641"/>
                  <a:gd name="T78" fmla="*/ 33 w 640"/>
                  <a:gd name="T79" fmla="*/ 186 h 641"/>
                  <a:gd name="T80" fmla="*/ 13 w 640"/>
                  <a:gd name="T81" fmla="*/ 126 h 641"/>
                  <a:gd name="T82" fmla="*/ 0 w 640"/>
                  <a:gd name="T83" fmla="*/ 65 h 641"/>
                  <a:gd name="T84" fmla="*/ 0 w 640"/>
                  <a:gd name="T85" fmla="*/ 48 h 641"/>
                  <a:gd name="T86" fmla="*/ 4 w 640"/>
                  <a:gd name="T87" fmla="*/ 31 h 641"/>
                  <a:gd name="T88" fmla="*/ 15 w 640"/>
                  <a:gd name="T89" fmla="*/ 17 h 641"/>
                  <a:gd name="T90" fmla="*/ 28 w 640"/>
                  <a:gd name="T91" fmla="*/ 6 h 641"/>
                  <a:gd name="T92" fmla="*/ 45 w 640"/>
                  <a:gd name="T93" fmla="*/ 0 h 641"/>
                  <a:gd name="T94" fmla="*/ 63 w 640"/>
                  <a:gd name="T95" fmla="*/ 0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40" h="641">
                    <a:moveTo>
                      <a:pt x="63" y="0"/>
                    </a:moveTo>
                    <a:lnTo>
                      <a:pt x="80" y="4"/>
                    </a:lnTo>
                    <a:lnTo>
                      <a:pt x="93" y="15"/>
                    </a:lnTo>
                    <a:lnTo>
                      <a:pt x="104" y="29"/>
                    </a:lnTo>
                    <a:lnTo>
                      <a:pt x="110" y="45"/>
                    </a:lnTo>
                    <a:lnTo>
                      <a:pt x="125" y="105"/>
                    </a:lnTo>
                    <a:lnTo>
                      <a:pt x="145" y="163"/>
                    </a:lnTo>
                    <a:lnTo>
                      <a:pt x="170" y="218"/>
                    </a:lnTo>
                    <a:lnTo>
                      <a:pt x="202" y="270"/>
                    </a:lnTo>
                    <a:lnTo>
                      <a:pt x="237" y="318"/>
                    </a:lnTo>
                    <a:lnTo>
                      <a:pt x="277" y="362"/>
                    </a:lnTo>
                    <a:lnTo>
                      <a:pt x="321" y="403"/>
                    </a:lnTo>
                    <a:lnTo>
                      <a:pt x="370" y="439"/>
                    </a:lnTo>
                    <a:lnTo>
                      <a:pt x="421" y="470"/>
                    </a:lnTo>
                    <a:lnTo>
                      <a:pt x="477" y="496"/>
                    </a:lnTo>
                    <a:lnTo>
                      <a:pt x="534" y="516"/>
                    </a:lnTo>
                    <a:lnTo>
                      <a:pt x="595" y="530"/>
                    </a:lnTo>
                    <a:lnTo>
                      <a:pt x="611" y="536"/>
                    </a:lnTo>
                    <a:lnTo>
                      <a:pt x="625" y="546"/>
                    </a:lnTo>
                    <a:lnTo>
                      <a:pt x="635" y="561"/>
                    </a:lnTo>
                    <a:lnTo>
                      <a:pt x="640" y="577"/>
                    </a:lnTo>
                    <a:lnTo>
                      <a:pt x="640" y="596"/>
                    </a:lnTo>
                    <a:lnTo>
                      <a:pt x="635" y="611"/>
                    </a:lnTo>
                    <a:lnTo>
                      <a:pt x="625" y="623"/>
                    </a:lnTo>
                    <a:lnTo>
                      <a:pt x="614" y="633"/>
                    </a:lnTo>
                    <a:lnTo>
                      <a:pt x="600" y="639"/>
                    </a:lnTo>
                    <a:lnTo>
                      <a:pt x="584" y="641"/>
                    </a:lnTo>
                    <a:lnTo>
                      <a:pt x="574" y="641"/>
                    </a:lnTo>
                    <a:lnTo>
                      <a:pt x="513" y="626"/>
                    </a:lnTo>
                    <a:lnTo>
                      <a:pt x="454" y="607"/>
                    </a:lnTo>
                    <a:lnTo>
                      <a:pt x="397" y="583"/>
                    </a:lnTo>
                    <a:lnTo>
                      <a:pt x="342" y="554"/>
                    </a:lnTo>
                    <a:lnTo>
                      <a:pt x="291" y="521"/>
                    </a:lnTo>
                    <a:lnTo>
                      <a:pt x="243" y="483"/>
                    </a:lnTo>
                    <a:lnTo>
                      <a:pt x="198" y="442"/>
                    </a:lnTo>
                    <a:lnTo>
                      <a:pt x="156" y="397"/>
                    </a:lnTo>
                    <a:lnTo>
                      <a:pt x="120" y="349"/>
                    </a:lnTo>
                    <a:lnTo>
                      <a:pt x="86" y="297"/>
                    </a:lnTo>
                    <a:lnTo>
                      <a:pt x="58" y="243"/>
                    </a:lnTo>
                    <a:lnTo>
                      <a:pt x="33" y="186"/>
                    </a:lnTo>
                    <a:lnTo>
                      <a:pt x="13" y="126"/>
                    </a:lnTo>
                    <a:lnTo>
                      <a:pt x="0" y="65"/>
                    </a:lnTo>
                    <a:lnTo>
                      <a:pt x="0" y="48"/>
                    </a:lnTo>
                    <a:lnTo>
                      <a:pt x="4" y="31"/>
                    </a:lnTo>
                    <a:lnTo>
                      <a:pt x="15" y="17"/>
                    </a:lnTo>
                    <a:lnTo>
                      <a:pt x="28" y="6"/>
                    </a:lnTo>
                    <a:lnTo>
                      <a:pt x="45" y="0"/>
                    </a:lnTo>
                    <a:lnTo>
                      <a:pt x="6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5"/>
              <p:cNvSpPr>
                <a:spLocks/>
              </p:cNvSpPr>
              <p:nvPr/>
            </p:nvSpPr>
            <p:spPr bwMode="auto">
              <a:xfrm>
                <a:off x="3511" y="400"/>
                <a:ext cx="49" cy="124"/>
              </a:xfrm>
              <a:custGeom>
                <a:avLst/>
                <a:gdLst>
                  <a:gd name="T0" fmla="*/ 58 w 293"/>
                  <a:gd name="T1" fmla="*/ 0 h 746"/>
                  <a:gd name="T2" fmla="*/ 73 w 293"/>
                  <a:gd name="T3" fmla="*/ 2 h 746"/>
                  <a:gd name="T4" fmla="*/ 86 w 293"/>
                  <a:gd name="T5" fmla="*/ 8 h 746"/>
                  <a:gd name="T6" fmla="*/ 97 w 293"/>
                  <a:gd name="T7" fmla="*/ 17 h 746"/>
                  <a:gd name="T8" fmla="*/ 137 w 293"/>
                  <a:gd name="T9" fmla="*/ 63 h 746"/>
                  <a:gd name="T10" fmla="*/ 173 w 293"/>
                  <a:gd name="T11" fmla="*/ 112 h 746"/>
                  <a:gd name="T12" fmla="*/ 204 w 293"/>
                  <a:gd name="T13" fmla="*/ 163 h 746"/>
                  <a:gd name="T14" fmla="*/ 231 w 293"/>
                  <a:gd name="T15" fmla="*/ 216 h 746"/>
                  <a:gd name="T16" fmla="*/ 253 w 293"/>
                  <a:gd name="T17" fmla="*/ 272 h 746"/>
                  <a:gd name="T18" fmla="*/ 271 w 293"/>
                  <a:gd name="T19" fmla="*/ 330 h 746"/>
                  <a:gd name="T20" fmla="*/ 283 w 293"/>
                  <a:gd name="T21" fmla="*/ 389 h 746"/>
                  <a:gd name="T22" fmla="*/ 291 w 293"/>
                  <a:gd name="T23" fmla="*/ 449 h 746"/>
                  <a:gd name="T24" fmla="*/ 293 w 293"/>
                  <a:gd name="T25" fmla="*/ 509 h 746"/>
                  <a:gd name="T26" fmla="*/ 291 w 293"/>
                  <a:gd name="T27" fmla="*/ 575 h 746"/>
                  <a:gd name="T28" fmla="*/ 281 w 293"/>
                  <a:gd name="T29" fmla="*/ 640 h 746"/>
                  <a:gd name="T30" fmla="*/ 266 w 293"/>
                  <a:gd name="T31" fmla="*/ 705 h 746"/>
                  <a:gd name="T32" fmla="*/ 260 w 293"/>
                  <a:gd name="T33" fmla="*/ 718 h 746"/>
                  <a:gd name="T34" fmla="*/ 252 w 293"/>
                  <a:gd name="T35" fmla="*/ 730 h 746"/>
                  <a:gd name="T36" fmla="*/ 240 w 293"/>
                  <a:gd name="T37" fmla="*/ 738 h 746"/>
                  <a:gd name="T38" fmla="*/ 226 w 293"/>
                  <a:gd name="T39" fmla="*/ 744 h 746"/>
                  <a:gd name="T40" fmla="*/ 212 w 293"/>
                  <a:gd name="T41" fmla="*/ 746 h 746"/>
                  <a:gd name="T42" fmla="*/ 204 w 293"/>
                  <a:gd name="T43" fmla="*/ 746 h 746"/>
                  <a:gd name="T44" fmla="*/ 197 w 293"/>
                  <a:gd name="T45" fmla="*/ 744 h 746"/>
                  <a:gd name="T46" fmla="*/ 183 w 293"/>
                  <a:gd name="T47" fmla="*/ 737 h 746"/>
                  <a:gd name="T48" fmla="*/ 172 w 293"/>
                  <a:gd name="T49" fmla="*/ 729 h 746"/>
                  <a:gd name="T50" fmla="*/ 163 w 293"/>
                  <a:gd name="T51" fmla="*/ 717 h 746"/>
                  <a:gd name="T52" fmla="*/ 158 w 293"/>
                  <a:gd name="T53" fmla="*/ 704 h 746"/>
                  <a:gd name="T54" fmla="*/ 156 w 293"/>
                  <a:gd name="T55" fmla="*/ 689 h 746"/>
                  <a:gd name="T56" fmla="*/ 158 w 293"/>
                  <a:gd name="T57" fmla="*/ 674 h 746"/>
                  <a:gd name="T58" fmla="*/ 171 w 293"/>
                  <a:gd name="T59" fmla="*/ 620 h 746"/>
                  <a:gd name="T60" fmla="*/ 178 w 293"/>
                  <a:gd name="T61" fmla="*/ 565 h 746"/>
                  <a:gd name="T62" fmla="*/ 180 w 293"/>
                  <a:gd name="T63" fmla="*/ 509 h 746"/>
                  <a:gd name="T64" fmla="*/ 178 w 293"/>
                  <a:gd name="T65" fmla="*/ 452 h 746"/>
                  <a:gd name="T66" fmla="*/ 170 w 293"/>
                  <a:gd name="T67" fmla="*/ 395 h 746"/>
                  <a:gd name="T68" fmla="*/ 156 w 293"/>
                  <a:gd name="T69" fmla="*/ 339 h 746"/>
                  <a:gd name="T70" fmla="*/ 138 w 293"/>
                  <a:gd name="T71" fmla="*/ 286 h 746"/>
                  <a:gd name="T72" fmla="*/ 114 w 293"/>
                  <a:gd name="T73" fmla="*/ 234 h 746"/>
                  <a:gd name="T74" fmla="*/ 87 w 293"/>
                  <a:gd name="T75" fmla="*/ 185 h 746"/>
                  <a:gd name="T76" fmla="*/ 53 w 293"/>
                  <a:gd name="T77" fmla="*/ 138 h 746"/>
                  <a:gd name="T78" fmla="*/ 16 w 293"/>
                  <a:gd name="T79" fmla="*/ 94 h 746"/>
                  <a:gd name="T80" fmla="*/ 7 w 293"/>
                  <a:gd name="T81" fmla="*/ 82 h 746"/>
                  <a:gd name="T82" fmla="*/ 2 w 293"/>
                  <a:gd name="T83" fmla="*/ 68 h 746"/>
                  <a:gd name="T84" fmla="*/ 0 w 293"/>
                  <a:gd name="T85" fmla="*/ 54 h 746"/>
                  <a:gd name="T86" fmla="*/ 3 w 293"/>
                  <a:gd name="T87" fmla="*/ 40 h 746"/>
                  <a:gd name="T88" fmla="*/ 9 w 293"/>
                  <a:gd name="T89" fmla="*/ 27 h 746"/>
                  <a:gd name="T90" fmla="*/ 18 w 293"/>
                  <a:gd name="T91" fmla="*/ 14 h 746"/>
                  <a:gd name="T92" fmla="*/ 30 w 293"/>
                  <a:gd name="T93" fmla="*/ 6 h 746"/>
                  <a:gd name="T94" fmla="*/ 44 w 293"/>
                  <a:gd name="T95" fmla="*/ 1 h 746"/>
                  <a:gd name="T96" fmla="*/ 58 w 293"/>
                  <a:gd name="T97" fmla="*/ 0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93" h="746">
                    <a:moveTo>
                      <a:pt x="58" y="0"/>
                    </a:moveTo>
                    <a:lnTo>
                      <a:pt x="73" y="2"/>
                    </a:lnTo>
                    <a:lnTo>
                      <a:pt x="86" y="8"/>
                    </a:lnTo>
                    <a:lnTo>
                      <a:pt x="97" y="17"/>
                    </a:lnTo>
                    <a:lnTo>
                      <a:pt x="137" y="63"/>
                    </a:lnTo>
                    <a:lnTo>
                      <a:pt x="173" y="112"/>
                    </a:lnTo>
                    <a:lnTo>
                      <a:pt x="204" y="163"/>
                    </a:lnTo>
                    <a:lnTo>
                      <a:pt x="231" y="216"/>
                    </a:lnTo>
                    <a:lnTo>
                      <a:pt x="253" y="272"/>
                    </a:lnTo>
                    <a:lnTo>
                      <a:pt x="271" y="330"/>
                    </a:lnTo>
                    <a:lnTo>
                      <a:pt x="283" y="389"/>
                    </a:lnTo>
                    <a:lnTo>
                      <a:pt x="291" y="449"/>
                    </a:lnTo>
                    <a:lnTo>
                      <a:pt x="293" y="509"/>
                    </a:lnTo>
                    <a:lnTo>
                      <a:pt x="291" y="575"/>
                    </a:lnTo>
                    <a:lnTo>
                      <a:pt x="281" y="640"/>
                    </a:lnTo>
                    <a:lnTo>
                      <a:pt x="266" y="705"/>
                    </a:lnTo>
                    <a:lnTo>
                      <a:pt x="260" y="718"/>
                    </a:lnTo>
                    <a:lnTo>
                      <a:pt x="252" y="730"/>
                    </a:lnTo>
                    <a:lnTo>
                      <a:pt x="240" y="738"/>
                    </a:lnTo>
                    <a:lnTo>
                      <a:pt x="226" y="744"/>
                    </a:lnTo>
                    <a:lnTo>
                      <a:pt x="212" y="746"/>
                    </a:lnTo>
                    <a:lnTo>
                      <a:pt x="204" y="746"/>
                    </a:lnTo>
                    <a:lnTo>
                      <a:pt x="197" y="744"/>
                    </a:lnTo>
                    <a:lnTo>
                      <a:pt x="183" y="737"/>
                    </a:lnTo>
                    <a:lnTo>
                      <a:pt x="172" y="729"/>
                    </a:lnTo>
                    <a:lnTo>
                      <a:pt x="163" y="717"/>
                    </a:lnTo>
                    <a:lnTo>
                      <a:pt x="158" y="704"/>
                    </a:lnTo>
                    <a:lnTo>
                      <a:pt x="156" y="689"/>
                    </a:lnTo>
                    <a:lnTo>
                      <a:pt x="158" y="674"/>
                    </a:lnTo>
                    <a:lnTo>
                      <a:pt x="171" y="620"/>
                    </a:lnTo>
                    <a:lnTo>
                      <a:pt x="178" y="565"/>
                    </a:lnTo>
                    <a:lnTo>
                      <a:pt x="180" y="509"/>
                    </a:lnTo>
                    <a:lnTo>
                      <a:pt x="178" y="452"/>
                    </a:lnTo>
                    <a:lnTo>
                      <a:pt x="170" y="395"/>
                    </a:lnTo>
                    <a:lnTo>
                      <a:pt x="156" y="339"/>
                    </a:lnTo>
                    <a:lnTo>
                      <a:pt x="138" y="286"/>
                    </a:lnTo>
                    <a:lnTo>
                      <a:pt x="114" y="234"/>
                    </a:lnTo>
                    <a:lnTo>
                      <a:pt x="87" y="185"/>
                    </a:lnTo>
                    <a:lnTo>
                      <a:pt x="53" y="138"/>
                    </a:lnTo>
                    <a:lnTo>
                      <a:pt x="16" y="94"/>
                    </a:lnTo>
                    <a:lnTo>
                      <a:pt x="7" y="82"/>
                    </a:lnTo>
                    <a:lnTo>
                      <a:pt x="2" y="68"/>
                    </a:lnTo>
                    <a:lnTo>
                      <a:pt x="0" y="54"/>
                    </a:lnTo>
                    <a:lnTo>
                      <a:pt x="3" y="40"/>
                    </a:lnTo>
                    <a:lnTo>
                      <a:pt x="9" y="27"/>
                    </a:lnTo>
                    <a:lnTo>
                      <a:pt x="18" y="14"/>
                    </a:lnTo>
                    <a:lnTo>
                      <a:pt x="30" y="6"/>
                    </a:lnTo>
                    <a:lnTo>
                      <a:pt x="44" y="1"/>
                    </a:lnTo>
                    <a:lnTo>
                      <a:pt x="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6"/>
              <p:cNvSpPr>
                <a:spLocks noEditPoints="1"/>
              </p:cNvSpPr>
              <p:nvPr/>
            </p:nvSpPr>
            <p:spPr bwMode="auto">
              <a:xfrm>
                <a:off x="3603" y="495"/>
                <a:ext cx="215" cy="239"/>
              </a:xfrm>
              <a:custGeom>
                <a:avLst/>
                <a:gdLst>
                  <a:gd name="T0" fmla="*/ 582 w 1288"/>
                  <a:gd name="T1" fmla="*/ 160 h 1435"/>
                  <a:gd name="T2" fmla="*/ 552 w 1288"/>
                  <a:gd name="T3" fmla="*/ 301 h 1435"/>
                  <a:gd name="T4" fmla="*/ 342 w 1288"/>
                  <a:gd name="T5" fmla="*/ 420 h 1435"/>
                  <a:gd name="T6" fmla="*/ 208 w 1288"/>
                  <a:gd name="T7" fmla="*/ 392 h 1435"/>
                  <a:gd name="T8" fmla="*/ 121 w 1288"/>
                  <a:gd name="T9" fmla="*/ 415 h 1435"/>
                  <a:gd name="T10" fmla="*/ 144 w 1288"/>
                  <a:gd name="T11" fmla="*/ 502 h 1435"/>
                  <a:gd name="T12" fmla="*/ 236 w 1288"/>
                  <a:gd name="T13" fmla="*/ 604 h 1435"/>
                  <a:gd name="T14" fmla="*/ 236 w 1288"/>
                  <a:gd name="T15" fmla="*/ 830 h 1435"/>
                  <a:gd name="T16" fmla="*/ 144 w 1288"/>
                  <a:gd name="T17" fmla="*/ 933 h 1435"/>
                  <a:gd name="T18" fmla="*/ 121 w 1288"/>
                  <a:gd name="T19" fmla="*/ 1020 h 1435"/>
                  <a:gd name="T20" fmla="*/ 208 w 1288"/>
                  <a:gd name="T21" fmla="*/ 1043 h 1435"/>
                  <a:gd name="T22" fmla="*/ 342 w 1288"/>
                  <a:gd name="T23" fmla="*/ 1015 h 1435"/>
                  <a:gd name="T24" fmla="*/ 552 w 1288"/>
                  <a:gd name="T25" fmla="*/ 1134 h 1435"/>
                  <a:gd name="T26" fmla="*/ 582 w 1288"/>
                  <a:gd name="T27" fmla="*/ 1275 h 1435"/>
                  <a:gd name="T28" fmla="*/ 660 w 1288"/>
                  <a:gd name="T29" fmla="*/ 1320 h 1435"/>
                  <a:gd name="T30" fmla="*/ 707 w 1288"/>
                  <a:gd name="T31" fmla="*/ 1182 h 1435"/>
                  <a:gd name="T32" fmla="*/ 794 w 1288"/>
                  <a:gd name="T33" fmla="*/ 1114 h 1435"/>
                  <a:gd name="T34" fmla="*/ 971 w 1288"/>
                  <a:gd name="T35" fmla="*/ 1000 h 1435"/>
                  <a:gd name="T36" fmla="*/ 1111 w 1288"/>
                  <a:gd name="T37" fmla="*/ 1051 h 1435"/>
                  <a:gd name="T38" fmla="*/ 1175 w 1288"/>
                  <a:gd name="T39" fmla="*/ 987 h 1435"/>
                  <a:gd name="T40" fmla="*/ 1066 w 1288"/>
                  <a:gd name="T41" fmla="*/ 885 h 1435"/>
                  <a:gd name="T42" fmla="*/ 1066 w 1288"/>
                  <a:gd name="T43" fmla="*/ 755 h 1435"/>
                  <a:gd name="T44" fmla="*/ 1051 w 1288"/>
                  <a:gd name="T45" fmla="*/ 575 h 1435"/>
                  <a:gd name="T46" fmla="*/ 1167 w 1288"/>
                  <a:gd name="T47" fmla="*/ 479 h 1435"/>
                  <a:gd name="T48" fmla="*/ 1143 w 1288"/>
                  <a:gd name="T49" fmla="*/ 392 h 1435"/>
                  <a:gd name="T50" fmla="*/ 1000 w 1288"/>
                  <a:gd name="T51" fmla="*/ 435 h 1435"/>
                  <a:gd name="T52" fmla="*/ 875 w 1288"/>
                  <a:gd name="T53" fmla="*/ 362 h 1435"/>
                  <a:gd name="T54" fmla="*/ 715 w 1288"/>
                  <a:gd name="T55" fmla="*/ 281 h 1435"/>
                  <a:gd name="T56" fmla="*/ 689 w 1288"/>
                  <a:gd name="T57" fmla="*/ 132 h 1435"/>
                  <a:gd name="T58" fmla="*/ 705 w 1288"/>
                  <a:gd name="T59" fmla="*/ 12 h 1435"/>
                  <a:gd name="T60" fmla="*/ 817 w 1288"/>
                  <a:gd name="T61" fmla="*/ 145 h 1435"/>
                  <a:gd name="T62" fmla="*/ 994 w 1288"/>
                  <a:gd name="T63" fmla="*/ 311 h 1435"/>
                  <a:gd name="T64" fmla="*/ 1157 w 1288"/>
                  <a:gd name="T65" fmla="*/ 277 h 1435"/>
                  <a:gd name="T66" fmla="*/ 1276 w 1288"/>
                  <a:gd name="T67" fmla="*/ 384 h 1435"/>
                  <a:gd name="T68" fmla="*/ 1259 w 1288"/>
                  <a:gd name="T69" fmla="*/ 542 h 1435"/>
                  <a:gd name="T70" fmla="*/ 1179 w 1288"/>
                  <a:gd name="T71" fmla="*/ 717 h 1435"/>
                  <a:gd name="T72" fmla="*/ 1259 w 1288"/>
                  <a:gd name="T73" fmla="*/ 893 h 1435"/>
                  <a:gd name="T74" fmla="*/ 1276 w 1288"/>
                  <a:gd name="T75" fmla="*/ 1050 h 1435"/>
                  <a:gd name="T76" fmla="*/ 1157 w 1288"/>
                  <a:gd name="T77" fmla="*/ 1158 h 1435"/>
                  <a:gd name="T78" fmla="*/ 994 w 1288"/>
                  <a:gd name="T79" fmla="*/ 1123 h 1435"/>
                  <a:gd name="T80" fmla="*/ 817 w 1288"/>
                  <a:gd name="T81" fmla="*/ 1289 h 1435"/>
                  <a:gd name="T82" fmla="*/ 705 w 1288"/>
                  <a:gd name="T83" fmla="*/ 1423 h 1435"/>
                  <a:gd name="T84" fmla="*/ 530 w 1288"/>
                  <a:gd name="T85" fmla="*/ 1392 h 1435"/>
                  <a:gd name="T86" fmla="*/ 468 w 1288"/>
                  <a:gd name="T87" fmla="*/ 1224 h 1435"/>
                  <a:gd name="T88" fmla="*/ 239 w 1288"/>
                  <a:gd name="T89" fmla="*/ 1152 h 1435"/>
                  <a:gd name="T90" fmla="*/ 81 w 1288"/>
                  <a:gd name="T91" fmla="*/ 1136 h 1435"/>
                  <a:gd name="T92" fmla="*/ 0 w 1288"/>
                  <a:gd name="T93" fmla="*/ 996 h 1435"/>
                  <a:gd name="T94" fmla="*/ 64 w 1288"/>
                  <a:gd name="T95" fmla="*/ 852 h 1435"/>
                  <a:gd name="T96" fmla="*/ 117 w 1288"/>
                  <a:gd name="T97" fmla="*/ 617 h 1435"/>
                  <a:gd name="T98" fmla="*/ 5 w 1288"/>
                  <a:gd name="T99" fmla="*/ 493 h 1435"/>
                  <a:gd name="T100" fmla="*/ 39 w 1288"/>
                  <a:gd name="T101" fmla="*/ 336 h 1435"/>
                  <a:gd name="T102" fmla="*/ 185 w 1288"/>
                  <a:gd name="T103" fmla="*/ 271 h 1435"/>
                  <a:gd name="T104" fmla="*/ 375 w 1288"/>
                  <a:gd name="T105" fmla="*/ 253 h 1435"/>
                  <a:gd name="T106" fmla="*/ 492 w 1288"/>
                  <a:gd name="T107" fmla="*/ 87 h 1435"/>
                  <a:gd name="T108" fmla="*/ 643 w 1288"/>
                  <a:gd name="T109" fmla="*/ 0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88" h="1435">
                    <a:moveTo>
                      <a:pt x="643" y="113"/>
                    </a:moveTo>
                    <a:lnTo>
                      <a:pt x="627" y="115"/>
                    </a:lnTo>
                    <a:lnTo>
                      <a:pt x="612" y="121"/>
                    </a:lnTo>
                    <a:lnTo>
                      <a:pt x="598" y="132"/>
                    </a:lnTo>
                    <a:lnTo>
                      <a:pt x="589" y="144"/>
                    </a:lnTo>
                    <a:lnTo>
                      <a:pt x="582" y="160"/>
                    </a:lnTo>
                    <a:lnTo>
                      <a:pt x="580" y="177"/>
                    </a:lnTo>
                    <a:lnTo>
                      <a:pt x="580" y="253"/>
                    </a:lnTo>
                    <a:lnTo>
                      <a:pt x="578" y="267"/>
                    </a:lnTo>
                    <a:lnTo>
                      <a:pt x="572" y="281"/>
                    </a:lnTo>
                    <a:lnTo>
                      <a:pt x="564" y="293"/>
                    </a:lnTo>
                    <a:lnTo>
                      <a:pt x="552" y="301"/>
                    </a:lnTo>
                    <a:lnTo>
                      <a:pt x="537" y="307"/>
                    </a:lnTo>
                    <a:lnTo>
                      <a:pt x="494" y="321"/>
                    </a:lnTo>
                    <a:lnTo>
                      <a:pt x="452" y="339"/>
                    </a:lnTo>
                    <a:lnTo>
                      <a:pt x="412" y="362"/>
                    </a:lnTo>
                    <a:lnTo>
                      <a:pt x="375" y="390"/>
                    </a:lnTo>
                    <a:lnTo>
                      <a:pt x="342" y="420"/>
                    </a:lnTo>
                    <a:lnTo>
                      <a:pt x="329" y="429"/>
                    </a:lnTo>
                    <a:lnTo>
                      <a:pt x="317" y="435"/>
                    </a:lnTo>
                    <a:lnTo>
                      <a:pt x="302" y="437"/>
                    </a:lnTo>
                    <a:lnTo>
                      <a:pt x="287" y="435"/>
                    </a:lnTo>
                    <a:lnTo>
                      <a:pt x="273" y="429"/>
                    </a:lnTo>
                    <a:lnTo>
                      <a:pt x="208" y="392"/>
                    </a:lnTo>
                    <a:lnTo>
                      <a:pt x="193" y="385"/>
                    </a:lnTo>
                    <a:lnTo>
                      <a:pt x="176" y="383"/>
                    </a:lnTo>
                    <a:lnTo>
                      <a:pt x="160" y="385"/>
                    </a:lnTo>
                    <a:lnTo>
                      <a:pt x="144" y="392"/>
                    </a:lnTo>
                    <a:lnTo>
                      <a:pt x="131" y="402"/>
                    </a:lnTo>
                    <a:lnTo>
                      <a:pt x="121" y="415"/>
                    </a:lnTo>
                    <a:lnTo>
                      <a:pt x="115" y="431"/>
                    </a:lnTo>
                    <a:lnTo>
                      <a:pt x="113" y="447"/>
                    </a:lnTo>
                    <a:lnTo>
                      <a:pt x="115" y="463"/>
                    </a:lnTo>
                    <a:lnTo>
                      <a:pt x="121" y="479"/>
                    </a:lnTo>
                    <a:lnTo>
                      <a:pt x="131" y="492"/>
                    </a:lnTo>
                    <a:lnTo>
                      <a:pt x="144" y="502"/>
                    </a:lnTo>
                    <a:lnTo>
                      <a:pt x="209" y="540"/>
                    </a:lnTo>
                    <a:lnTo>
                      <a:pt x="222" y="549"/>
                    </a:lnTo>
                    <a:lnTo>
                      <a:pt x="230" y="561"/>
                    </a:lnTo>
                    <a:lnTo>
                      <a:pt x="236" y="575"/>
                    </a:lnTo>
                    <a:lnTo>
                      <a:pt x="238" y="589"/>
                    </a:lnTo>
                    <a:lnTo>
                      <a:pt x="236" y="604"/>
                    </a:lnTo>
                    <a:lnTo>
                      <a:pt x="227" y="642"/>
                    </a:lnTo>
                    <a:lnTo>
                      <a:pt x="222" y="680"/>
                    </a:lnTo>
                    <a:lnTo>
                      <a:pt x="220" y="717"/>
                    </a:lnTo>
                    <a:lnTo>
                      <a:pt x="222" y="755"/>
                    </a:lnTo>
                    <a:lnTo>
                      <a:pt x="227" y="793"/>
                    </a:lnTo>
                    <a:lnTo>
                      <a:pt x="236" y="830"/>
                    </a:lnTo>
                    <a:lnTo>
                      <a:pt x="238" y="845"/>
                    </a:lnTo>
                    <a:lnTo>
                      <a:pt x="236" y="860"/>
                    </a:lnTo>
                    <a:lnTo>
                      <a:pt x="230" y="874"/>
                    </a:lnTo>
                    <a:lnTo>
                      <a:pt x="222" y="885"/>
                    </a:lnTo>
                    <a:lnTo>
                      <a:pt x="209" y="895"/>
                    </a:lnTo>
                    <a:lnTo>
                      <a:pt x="144" y="933"/>
                    </a:lnTo>
                    <a:lnTo>
                      <a:pt x="131" y="943"/>
                    </a:lnTo>
                    <a:lnTo>
                      <a:pt x="121" y="956"/>
                    </a:lnTo>
                    <a:lnTo>
                      <a:pt x="115" y="971"/>
                    </a:lnTo>
                    <a:lnTo>
                      <a:pt x="113" y="987"/>
                    </a:lnTo>
                    <a:lnTo>
                      <a:pt x="115" y="1004"/>
                    </a:lnTo>
                    <a:lnTo>
                      <a:pt x="121" y="1020"/>
                    </a:lnTo>
                    <a:lnTo>
                      <a:pt x="132" y="1033"/>
                    </a:lnTo>
                    <a:lnTo>
                      <a:pt x="144" y="1043"/>
                    </a:lnTo>
                    <a:lnTo>
                      <a:pt x="160" y="1049"/>
                    </a:lnTo>
                    <a:lnTo>
                      <a:pt x="176" y="1051"/>
                    </a:lnTo>
                    <a:lnTo>
                      <a:pt x="193" y="1049"/>
                    </a:lnTo>
                    <a:lnTo>
                      <a:pt x="208" y="1043"/>
                    </a:lnTo>
                    <a:lnTo>
                      <a:pt x="273" y="1005"/>
                    </a:lnTo>
                    <a:lnTo>
                      <a:pt x="287" y="1000"/>
                    </a:lnTo>
                    <a:lnTo>
                      <a:pt x="302" y="998"/>
                    </a:lnTo>
                    <a:lnTo>
                      <a:pt x="316" y="1000"/>
                    </a:lnTo>
                    <a:lnTo>
                      <a:pt x="329" y="1005"/>
                    </a:lnTo>
                    <a:lnTo>
                      <a:pt x="342" y="1015"/>
                    </a:lnTo>
                    <a:lnTo>
                      <a:pt x="375" y="1045"/>
                    </a:lnTo>
                    <a:lnTo>
                      <a:pt x="412" y="1073"/>
                    </a:lnTo>
                    <a:lnTo>
                      <a:pt x="452" y="1096"/>
                    </a:lnTo>
                    <a:lnTo>
                      <a:pt x="494" y="1114"/>
                    </a:lnTo>
                    <a:lnTo>
                      <a:pt x="537" y="1127"/>
                    </a:lnTo>
                    <a:lnTo>
                      <a:pt x="552" y="1134"/>
                    </a:lnTo>
                    <a:lnTo>
                      <a:pt x="564" y="1142"/>
                    </a:lnTo>
                    <a:lnTo>
                      <a:pt x="572" y="1154"/>
                    </a:lnTo>
                    <a:lnTo>
                      <a:pt x="578" y="1167"/>
                    </a:lnTo>
                    <a:lnTo>
                      <a:pt x="580" y="1182"/>
                    </a:lnTo>
                    <a:lnTo>
                      <a:pt x="580" y="1258"/>
                    </a:lnTo>
                    <a:lnTo>
                      <a:pt x="582" y="1275"/>
                    </a:lnTo>
                    <a:lnTo>
                      <a:pt x="589" y="1290"/>
                    </a:lnTo>
                    <a:lnTo>
                      <a:pt x="598" y="1303"/>
                    </a:lnTo>
                    <a:lnTo>
                      <a:pt x="612" y="1314"/>
                    </a:lnTo>
                    <a:lnTo>
                      <a:pt x="627" y="1320"/>
                    </a:lnTo>
                    <a:lnTo>
                      <a:pt x="643" y="1322"/>
                    </a:lnTo>
                    <a:lnTo>
                      <a:pt x="660" y="1320"/>
                    </a:lnTo>
                    <a:lnTo>
                      <a:pt x="676" y="1314"/>
                    </a:lnTo>
                    <a:lnTo>
                      <a:pt x="689" y="1303"/>
                    </a:lnTo>
                    <a:lnTo>
                      <a:pt x="699" y="1290"/>
                    </a:lnTo>
                    <a:lnTo>
                      <a:pt x="705" y="1275"/>
                    </a:lnTo>
                    <a:lnTo>
                      <a:pt x="707" y="1258"/>
                    </a:lnTo>
                    <a:lnTo>
                      <a:pt x="707" y="1182"/>
                    </a:lnTo>
                    <a:lnTo>
                      <a:pt x="710" y="1167"/>
                    </a:lnTo>
                    <a:lnTo>
                      <a:pt x="715" y="1154"/>
                    </a:lnTo>
                    <a:lnTo>
                      <a:pt x="724" y="1142"/>
                    </a:lnTo>
                    <a:lnTo>
                      <a:pt x="736" y="1134"/>
                    </a:lnTo>
                    <a:lnTo>
                      <a:pt x="750" y="1127"/>
                    </a:lnTo>
                    <a:lnTo>
                      <a:pt x="794" y="1114"/>
                    </a:lnTo>
                    <a:lnTo>
                      <a:pt x="836" y="1096"/>
                    </a:lnTo>
                    <a:lnTo>
                      <a:pt x="875" y="1073"/>
                    </a:lnTo>
                    <a:lnTo>
                      <a:pt x="912" y="1045"/>
                    </a:lnTo>
                    <a:lnTo>
                      <a:pt x="946" y="1015"/>
                    </a:lnTo>
                    <a:lnTo>
                      <a:pt x="958" y="1005"/>
                    </a:lnTo>
                    <a:lnTo>
                      <a:pt x="971" y="1000"/>
                    </a:lnTo>
                    <a:lnTo>
                      <a:pt x="986" y="998"/>
                    </a:lnTo>
                    <a:lnTo>
                      <a:pt x="1000" y="1000"/>
                    </a:lnTo>
                    <a:lnTo>
                      <a:pt x="1014" y="1005"/>
                    </a:lnTo>
                    <a:lnTo>
                      <a:pt x="1080" y="1043"/>
                    </a:lnTo>
                    <a:lnTo>
                      <a:pt x="1095" y="1049"/>
                    </a:lnTo>
                    <a:lnTo>
                      <a:pt x="1111" y="1051"/>
                    </a:lnTo>
                    <a:lnTo>
                      <a:pt x="1128" y="1049"/>
                    </a:lnTo>
                    <a:lnTo>
                      <a:pt x="1143" y="1043"/>
                    </a:lnTo>
                    <a:lnTo>
                      <a:pt x="1156" y="1033"/>
                    </a:lnTo>
                    <a:lnTo>
                      <a:pt x="1167" y="1020"/>
                    </a:lnTo>
                    <a:lnTo>
                      <a:pt x="1173" y="1004"/>
                    </a:lnTo>
                    <a:lnTo>
                      <a:pt x="1175" y="987"/>
                    </a:lnTo>
                    <a:lnTo>
                      <a:pt x="1173" y="971"/>
                    </a:lnTo>
                    <a:lnTo>
                      <a:pt x="1167" y="956"/>
                    </a:lnTo>
                    <a:lnTo>
                      <a:pt x="1156" y="943"/>
                    </a:lnTo>
                    <a:lnTo>
                      <a:pt x="1143" y="933"/>
                    </a:lnTo>
                    <a:lnTo>
                      <a:pt x="1077" y="895"/>
                    </a:lnTo>
                    <a:lnTo>
                      <a:pt x="1066" y="885"/>
                    </a:lnTo>
                    <a:lnTo>
                      <a:pt x="1056" y="874"/>
                    </a:lnTo>
                    <a:lnTo>
                      <a:pt x="1051" y="860"/>
                    </a:lnTo>
                    <a:lnTo>
                      <a:pt x="1049" y="845"/>
                    </a:lnTo>
                    <a:lnTo>
                      <a:pt x="1051" y="830"/>
                    </a:lnTo>
                    <a:lnTo>
                      <a:pt x="1061" y="793"/>
                    </a:lnTo>
                    <a:lnTo>
                      <a:pt x="1066" y="755"/>
                    </a:lnTo>
                    <a:lnTo>
                      <a:pt x="1067" y="717"/>
                    </a:lnTo>
                    <a:lnTo>
                      <a:pt x="1066" y="680"/>
                    </a:lnTo>
                    <a:lnTo>
                      <a:pt x="1061" y="642"/>
                    </a:lnTo>
                    <a:lnTo>
                      <a:pt x="1051" y="604"/>
                    </a:lnTo>
                    <a:lnTo>
                      <a:pt x="1049" y="589"/>
                    </a:lnTo>
                    <a:lnTo>
                      <a:pt x="1051" y="575"/>
                    </a:lnTo>
                    <a:lnTo>
                      <a:pt x="1056" y="561"/>
                    </a:lnTo>
                    <a:lnTo>
                      <a:pt x="1066" y="549"/>
                    </a:lnTo>
                    <a:lnTo>
                      <a:pt x="1077" y="540"/>
                    </a:lnTo>
                    <a:lnTo>
                      <a:pt x="1143" y="502"/>
                    </a:lnTo>
                    <a:lnTo>
                      <a:pt x="1156" y="492"/>
                    </a:lnTo>
                    <a:lnTo>
                      <a:pt x="1167" y="479"/>
                    </a:lnTo>
                    <a:lnTo>
                      <a:pt x="1173" y="463"/>
                    </a:lnTo>
                    <a:lnTo>
                      <a:pt x="1175" y="447"/>
                    </a:lnTo>
                    <a:lnTo>
                      <a:pt x="1173" y="431"/>
                    </a:lnTo>
                    <a:lnTo>
                      <a:pt x="1167" y="415"/>
                    </a:lnTo>
                    <a:lnTo>
                      <a:pt x="1156" y="401"/>
                    </a:lnTo>
                    <a:lnTo>
                      <a:pt x="1143" y="392"/>
                    </a:lnTo>
                    <a:lnTo>
                      <a:pt x="1128" y="385"/>
                    </a:lnTo>
                    <a:lnTo>
                      <a:pt x="1111" y="383"/>
                    </a:lnTo>
                    <a:lnTo>
                      <a:pt x="1095" y="385"/>
                    </a:lnTo>
                    <a:lnTo>
                      <a:pt x="1080" y="392"/>
                    </a:lnTo>
                    <a:lnTo>
                      <a:pt x="1014" y="429"/>
                    </a:lnTo>
                    <a:lnTo>
                      <a:pt x="1000" y="435"/>
                    </a:lnTo>
                    <a:lnTo>
                      <a:pt x="986" y="437"/>
                    </a:lnTo>
                    <a:lnTo>
                      <a:pt x="971" y="435"/>
                    </a:lnTo>
                    <a:lnTo>
                      <a:pt x="958" y="429"/>
                    </a:lnTo>
                    <a:lnTo>
                      <a:pt x="946" y="420"/>
                    </a:lnTo>
                    <a:lnTo>
                      <a:pt x="912" y="390"/>
                    </a:lnTo>
                    <a:lnTo>
                      <a:pt x="875" y="362"/>
                    </a:lnTo>
                    <a:lnTo>
                      <a:pt x="836" y="339"/>
                    </a:lnTo>
                    <a:lnTo>
                      <a:pt x="794" y="321"/>
                    </a:lnTo>
                    <a:lnTo>
                      <a:pt x="750" y="307"/>
                    </a:lnTo>
                    <a:lnTo>
                      <a:pt x="736" y="301"/>
                    </a:lnTo>
                    <a:lnTo>
                      <a:pt x="724" y="293"/>
                    </a:lnTo>
                    <a:lnTo>
                      <a:pt x="715" y="281"/>
                    </a:lnTo>
                    <a:lnTo>
                      <a:pt x="710" y="267"/>
                    </a:lnTo>
                    <a:lnTo>
                      <a:pt x="707" y="253"/>
                    </a:lnTo>
                    <a:lnTo>
                      <a:pt x="707" y="177"/>
                    </a:lnTo>
                    <a:lnTo>
                      <a:pt x="705" y="160"/>
                    </a:lnTo>
                    <a:lnTo>
                      <a:pt x="699" y="144"/>
                    </a:lnTo>
                    <a:lnTo>
                      <a:pt x="689" y="132"/>
                    </a:lnTo>
                    <a:lnTo>
                      <a:pt x="676" y="121"/>
                    </a:lnTo>
                    <a:lnTo>
                      <a:pt x="660" y="115"/>
                    </a:lnTo>
                    <a:lnTo>
                      <a:pt x="643" y="113"/>
                    </a:lnTo>
                    <a:close/>
                    <a:moveTo>
                      <a:pt x="643" y="0"/>
                    </a:moveTo>
                    <a:lnTo>
                      <a:pt x="675" y="3"/>
                    </a:lnTo>
                    <a:lnTo>
                      <a:pt x="705" y="12"/>
                    </a:lnTo>
                    <a:lnTo>
                      <a:pt x="733" y="24"/>
                    </a:lnTo>
                    <a:lnTo>
                      <a:pt x="757" y="42"/>
                    </a:lnTo>
                    <a:lnTo>
                      <a:pt x="778" y="63"/>
                    </a:lnTo>
                    <a:lnTo>
                      <a:pt x="796" y="87"/>
                    </a:lnTo>
                    <a:lnTo>
                      <a:pt x="808" y="115"/>
                    </a:lnTo>
                    <a:lnTo>
                      <a:pt x="817" y="145"/>
                    </a:lnTo>
                    <a:lnTo>
                      <a:pt x="820" y="177"/>
                    </a:lnTo>
                    <a:lnTo>
                      <a:pt x="820" y="211"/>
                    </a:lnTo>
                    <a:lnTo>
                      <a:pt x="867" y="230"/>
                    </a:lnTo>
                    <a:lnTo>
                      <a:pt x="911" y="253"/>
                    </a:lnTo>
                    <a:lnTo>
                      <a:pt x="954" y="280"/>
                    </a:lnTo>
                    <a:lnTo>
                      <a:pt x="994" y="311"/>
                    </a:lnTo>
                    <a:lnTo>
                      <a:pt x="1023" y="294"/>
                    </a:lnTo>
                    <a:lnTo>
                      <a:pt x="1049" y="282"/>
                    </a:lnTo>
                    <a:lnTo>
                      <a:pt x="1075" y="274"/>
                    </a:lnTo>
                    <a:lnTo>
                      <a:pt x="1103" y="271"/>
                    </a:lnTo>
                    <a:lnTo>
                      <a:pt x="1130" y="272"/>
                    </a:lnTo>
                    <a:lnTo>
                      <a:pt x="1157" y="277"/>
                    </a:lnTo>
                    <a:lnTo>
                      <a:pt x="1183" y="285"/>
                    </a:lnTo>
                    <a:lnTo>
                      <a:pt x="1207" y="298"/>
                    </a:lnTo>
                    <a:lnTo>
                      <a:pt x="1228" y="315"/>
                    </a:lnTo>
                    <a:lnTo>
                      <a:pt x="1248" y="335"/>
                    </a:lnTo>
                    <a:lnTo>
                      <a:pt x="1263" y="359"/>
                    </a:lnTo>
                    <a:lnTo>
                      <a:pt x="1276" y="384"/>
                    </a:lnTo>
                    <a:lnTo>
                      <a:pt x="1283" y="412"/>
                    </a:lnTo>
                    <a:lnTo>
                      <a:pt x="1288" y="439"/>
                    </a:lnTo>
                    <a:lnTo>
                      <a:pt x="1287" y="466"/>
                    </a:lnTo>
                    <a:lnTo>
                      <a:pt x="1281" y="493"/>
                    </a:lnTo>
                    <a:lnTo>
                      <a:pt x="1272" y="518"/>
                    </a:lnTo>
                    <a:lnTo>
                      <a:pt x="1259" y="542"/>
                    </a:lnTo>
                    <a:lnTo>
                      <a:pt x="1243" y="564"/>
                    </a:lnTo>
                    <a:lnTo>
                      <a:pt x="1222" y="583"/>
                    </a:lnTo>
                    <a:lnTo>
                      <a:pt x="1199" y="600"/>
                    </a:lnTo>
                    <a:lnTo>
                      <a:pt x="1170" y="617"/>
                    </a:lnTo>
                    <a:lnTo>
                      <a:pt x="1177" y="667"/>
                    </a:lnTo>
                    <a:lnTo>
                      <a:pt x="1179" y="717"/>
                    </a:lnTo>
                    <a:lnTo>
                      <a:pt x="1177" y="767"/>
                    </a:lnTo>
                    <a:lnTo>
                      <a:pt x="1170" y="818"/>
                    </a:lnTo>
                    <a:lnTo>
                      <a:pt x="1199" y="835"/>
                    </a:lnTo>
                    <a:lnTo>
                      <a:pt x="1222" y="852"/>
                    </a:lnTo>
                    <a:lnTo>
                      <a:pt x="1243" y="870"/>
                    </a:lnTo>
                    <a:lnTo>
                      <a:pt x="1259" y="893"/>
                    </a:lnTo>
                    <a:lnTo>
                      <a:pt x="1272" y="917"/>
                    </a:lnTo>
                    <a:lnTo>
                      <a:pt x="1281" y="942"/>
                    </a:lnTo>
                    <a:lnTo>
                      <a:pt x="1287" y="968"/>
                    </a:lnTo>
                    <a:lnTo>
                      <a:pt x="1288" y="996"/>
                    </a:lnTo>
                    <a:lnTo>
                      <a:pt x="1283" y="1023"/>
                    </a:lnTo>
                    <a:lnTo>
                      <a:pt x="1276" y="1050"/>
                    </a:lnTo>
                    <a:lnTo>
                      <a:pt x="1263" y="1076"/>
                    </a:lnTo>
                    <a:lnTo>
                      <a:pt x="1248" y="1100"/>
                    </a:lnTo>
                    <a:lnTo>
                      <a:pt x="1228" y="1120"/>
                    </a:lnTo>
                    <a:lnTo>
                      <a:pt x="1207" y="1136"/>
                    </a:lnTo>
                    <a:lnTo>
                      <a:pt x="1183" y="1149"/>
                    </a:lnTo>
                    <a:lnTo>
                      <a:pt x="1157" y="1158"/>
                    </a:lnTo>
                    <a:lnTo>
                      <a:pt x="1130" y="1163"/>
                    </a:lnTo>
                    <a:lnTo>
                      <a:pt x="1103" y="1164"/>
                    </a:lnTo>
                    <a:lnTo>
                      <a:pt x="1075" y="1161"/>
                    </a:lnTo>
                    <a:lnTo>
                      <a:pt x="1049" y="1152"/>
                    </a:lnTo>
                    <a:lnTo>
                      <a:pt x="1023" y="1141"/>
                    </a:lnTo>
                    <a:lnTo>
                      <a:pt x="994" y="1123"/>
                    </a:lnTo>
                    <a:lnTo>
                      <a:pt x="954" y="1155"/>
                    </a:lnTo>
                    <a:lnTo>
                      <a:pt x="911" y="1182"/>
                    </a:lnTo>
                    <a:lnTo>
                      <a:pt x="867" y="1205"/>
                    </a:lnTo>
                    <a:lnTo>
                      <a:pt x="820" y="1224"/>
                    </a:lnTo>
                    <a:lnTo>
                      <a:pt x="820" y="1258"/>
                    </a:lnTo>
                    <a:lnTo>
                      <a:pt x="817" y="1289"/>
                    </a:lnTo>
                    <a:lnTo>
                      <a:pt x="808" y="1320"/>
                    </a:lnTo>
                    <a:lnTo>
                      <a:pt x="796" y="1347"/>
                    </a:lnTo>
                    <a:lnTo>
                      <a:pt x="778" y="1371"/>
                    </a:lnTo>
                    <a:lnTo>
                      <a:pt x="757" y="1392"/>
                    </a:lnTo>
                    <a:lnTo>
                      <a:pt x="733" y="1410"/>
                    </a:lnTo>
                    <a:lnTo>
                      <a:pt x="705" y="1423"/>
                    </a:lnTo>
                    <a:lnTo>
                      <a:pt x="675" y="1431"/>
                    </a:lnTo>
                    <a:lnTo>
                      <a:pt x="643" y="1435"/>
                    </a:lnTo>
                    <a:lnTo>
                      <a:pt x="612" y="1431"/>
                    </a:lnTo>
                    <a:lnTo>
                      <a:pt x="582" y="1423"/>
                    </a:lnTo>
                    <a:lnTo>
                      <a:pt x="555" y="1410"/>
                    </a:lnTo>
                    <a:lnTo>
                      <a:pt x="530" y="1392"/>
                    </a:lnTo>
                    <a:lnTo>
                      <a:pt x="509" y="1371"/>
                    </a:lnTo>
                    <a:lnTo>
                      <a:pt x="492" y="1347"/>
                    </a:lnTo>
                    <a:lnTo>
                      <a:pt x="478" y="1320"/>
                    </a:lnTo>
                    <a:lnTo>
                      <a:pt x="470" y="1289"/>
                    </a:lnTo>
                    <a:lnTo>
                      <a:pt x="468" y="1258"/>
                    </a:lnTo>
                    <a:lnTo>
                      <a:pt x="468" y="1224"/>
                    </a:lnTo>
                    <a:lnTo>
                      <a:pt x="421" y="1205"/>
                    </a:lnTo>
                    <a:lnTo>
                      <a:pt x="375" y="1182"/>
                    </a:lnTo>
                    <a:lnTo>
                      <a:pt x="333" y="1155"/>
                    </a:lnTo>
                    <a:lnTo>
                      <a:pt x="293" y="1123"/>
                    </a:lnTo>
                    <a:lnTo>
                      <a:pt x="264" y="1141"/>
                    </a:lnTo>
                    <a:lnTo>
                      <a:pt x="239" y="1152"/>
                    </a:lnTo>
                    <a:lnTo>
                      <a:pt x="211" y="1161"/>
                    </a:lnTo>
                    <a:lnTo>
                      <a:pt x="184" y="1164"/>
                    </a:lnTo>
                    <a:lnTo>
                      <a:pt x="157" y="1163"/>
                    </a:lnTo>
                    <a:lnTo>
                      <a:pt x="131" y="1158"/>
                    </a:lnTo>
                    <a:lnTo>
                      <a:pt x="105" y="1149"/>
                    </a:lnTo>
                    <a:lnTo>
                      <a:pt x="81" y="1136"/>
                    </a:lnTo>
                    <a:lnTo>
                      <a:pt x="59" y="1120"/>
                    </a:lnTo>
                    <a:lnTo>
                      <a:pt x="40" y="1100"/>
                    </a:lnTo>
                    <a:lnTo>
                      <a:pt x="23" y="1076"/>
                    </a:lnTo>
                    <a:lnTo>
                      <a:pt x="11" y="1050"/>
                    </a:lnTo>
                    <a:lnTo>
                      <a:pt x="3" y="1023"/>
                    </a:lnTo>
                    <a:lnTo>
                      <a:pt x="0" y="996"/>
                    </a:lnTo>
                    <a:lnTo>
                      <a:pt x="1" y="968"/>
                    </a:lnTo>
                    <a:lnTo>
                      <a:pt x="5" y="942"/>
                    </a:lnTo>
                    <a:lnTo>
                      <a:pt x="15" y="917"/>
                    </a:lnTo>
                    <a:lnTo>
                      <a:pt x="28" y="893"/>
                    </a:lnTo>
                    <a:lnTo>
                      <a:pt x="44" y="870"/>
                    </a:lnTo>
                    <a:lnTo>
                      <a:pt x="64" y="852"/>
                    </a:lnTo>
                    <a:lnTo>
                      <a:pt x="89" y="835"/>
                    </a:lnTo>
                    <a:lnTo>
                      <a:pt x="117" y="818"/>
                    </a:lnTo>
                    <a:lnTo>
                      <a:pt x="110" y="767"/>
                    </a:lnTo>
                    <a:lnTo>
                      <a:pt x="107" y="717"/>
                    </a:lnTo>
                    <a:lnTo>
                      <a:pt x="110" y="667"/>
                    </a:lnTo>
                    <a:lnTo>
                      <a:pt x="117" y="617"/>
                    </a:lnTo>
                    <a:lnTo>
                      <a:pt x="89" y="600"/>
                    </a:lnTo>
                    <a:lnTo>
                      <a:pt x="64" y="583"/>
                    </a:lnTo>
                    <a:lnTo>
                      <a:pt x="44" y="564"/>
                    </a:lnTo>
                    <a:lnTo>
                      <a:pt x="28" y="542"/>
                    </a:lnTo>
                    <a:lnTo>
                      <a:pt x="15" y="518"/>
                    </a:lnTo>
                    <a:lnTo>
                      <a:pt x="5" y="493"/>
                    </a:lnTo>
                    <a:lnTo>
                      <a:pt x="1" y="466"/>
                    </a:lnTo>
                    <a:lnTo>
                      <a:pt x="0" y="439"/>
                    </a:lnTo>
                    <a:lnTo>
                      <a:pt x="3" y="412"/>
                    </a:lnTo>
                    <a:lnTo>
                      <a:pt x="11" y="384"/>
                    </a:lnTo>
                    <a:lnTo>
                      <a:pt x="23" y="359"/>
                    </a:lnTo>
                    <a:lnTo>
                      <a:pt x="39" y="336"/>
                    </a:lnTo>
                    <a:lnTo>
                      <a:pt x="58" y="316"/>
                    </a:lnTo>
                    <a:lnTo>
                      <a:pt x="80" y="299"/>
                    </a:lnTo>
                    <a:lnTo>
                      <a:pt x="104" y="285"/>
                    </a:lnTo>
                    <a:lnTo>
                      <a:pt x="131" y="277"/>
                    </a:lnTo>
                    <a:lnTo>
                      <a:pt x="158" y="272"/>
                    </a:lnTo>
                    <a:lnTo>
                      <a:pt x="185" y="271"/>
                    </a:lnTo>
                    <a:lnTo>
                      <a:pt x="213" y="274"/>
                    </a:lnTo>
                    <a:lnTo>
                      <a:pt x="239" y="282"/>
                    </a:lnTo>
                    <a:lnTo>
                      <a:pt x="264" y="294"/>
                    </a:lnTo>
                    <a:lnTo>
                      <a:pt x="293" y="311"/>
                    </a:lnTo>
                    <a:lnTo>
                      <a:pt x="333" y="280"/>
                    </a:lnTo>
                    <a:lnTo>
                      <a:pt x="375" y="253"/>
                    </a:lnTo>
                    <a:lnTo>
                      <a:pt x="421" y="230"/>
                    </a:lnTo>
                    <a:lnTo>
                      <a:pt x="468" y="211"/>
                    </a:lnTo>
                    <a:lnTo>
                      <a:pt x="468" y="177"/>
                    </a:lnTo>
                    <a:lnTo>
                      <a:pt x="470" y="145"/>
                    </a:lnTo>
                    <a:lnTo>
                      <a:pt x="478" y="115"/>
                    </a:lnTo>
                    <a:lnTo>
                      <a:pt x="492" y="87"/>
                    </a:lnTo>
                    <a:lnTo>
                      <a:pt x="509" y="63"/>
                    </a:lnTo>
                    <a:lnTo>
                      <a:pt x="530" y="42"/>
                    </a:lnTo>
                    <a:lnTo>
                      <a:pt x="555" y="24"/>
                    </a:lnTo>
                    <a:lnTo>
                      <a:pt x="582" y="12"/>
                    </a:lnTo>
                    <a:lnTo>
                      <a:pt x="612" y="3"/>
                    </a:lnTo>
                    <a:lnTo>
                      <a:pt x="64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17"/>
              <p:cNvSpPr>
                <a:spLocks noEditPoints="1"/>
              </p:cNvSpPr>
              <p:nvPr/>
            </p:nvSpPr>
            <p:spPr bwMode="auto">
              <a:xfrm>
                <a:off x="3671" y="576"/>
                <a:ext cx="79" cy="78"/>
              </a:xfrm>
              <a:custGeom>
                <a:avLst/>
                <a:gdLst>
                  <a:gd name="T0" fmla="*/ 208 w 473"/>
                  <a:gd name="T1" fmla="*/ 116 h 473"/>
                  <a:gd name="T2" fmla="*/ 160 w 473"/>
                  <a:gd name="T3" fmla="*/ 140 h 473"/>
                  <a:gd name="T4" fmla="*/ 125 w 473"/>
                  <a:gd name="T5" fmla="*/ 182 h 473"/>
                  <a:gd name="T6" fmla="*/ 113 w 473"/>
                  <a:gd name="T7" fmla="*/ 236 h 473"/>
                  <a:gd name="T8" fmla="*/ 125 w 473"/>
                  <a:gd name="T9" fmla="*/ 291 h 473"/>
                  <a:gd name="T10" fmla="*/ 160 w 473"/>
                  <a:gd name="T11" fmla="*/ 333 h 473"/>
                  <a:gd name="T12" fmla="*/ 208 w 473"/>
                  <a:gd name="T13" fmla="*/ 357 h 473"/>
                  <a:gd name="T14" fmla="*/ 265 w 473"/>
                  <a:gd name="T15" fmla="*/ 357 h 473"/>
                  <a:gd name="T16" fmla="*/ 314 w 473"/>
                  <a:gd name="T17" fmla="*/ 333 h 473"/>
                  <a:gd name="T18" fmla="*/ 348 w 473"/>
                  <a:gd name="T19" fmla="*/ 291 h 473"/>
                  <a:gd name="T20" fmla="*/ 360 w 473"/>
                  <a:gd name="T21" fmla="*/ 236 h 473"/>
                  <a:gd name="T22" fmla="*/ 348 w 473"/>
                  <a:gd name="T23" fmla="*/ 182 h 473"/>
                  <a:gd name="T24" fmla="*/ 314 w 473"/>
                  <a:gd name="T25" fmla="*/ 140 h 473"/>
                  <a:gd name="T26" fmla="*/ 265 w 473"/>
                  <a:gd name="T27" fmla="*/ 116 h 473"/>
                  <a:gd name="T28" fmla="*/ 236 w 473"/>
                  <a:gd name="T29" fmla="*/ 0 h 473"/>
                  <a:gd name="T30" fmla="*/ 311 w 473"/>
                  <a:gd name="T31" fmla="*/ 12 h 473"/>
                  <a:gd name="T32" fmla="*/ 376 w 473"/>
                  <a:gd name="T33" fmla="*/ 45 h 473"/>
                  <a:gd name="T34" fmla="*/ 428 w 473"/>
                  <a:gd name="T35" fmla="*/ 97 h 473"/>
                  <a:gd name="T36" fmla="*/ 461 w 473"/>
                  <a:gd name="T37" fmla="*/ 161 h 473"/>
                  <a:gd name="T38" fmla="*/ 473 w 473"/>
                  <a:gd name="T39" fmla="*/ 236 h 473"/>
                  <a:gd name="T40" fmla="*/ 461 w 473"/>
                  <a:gd name="T41" fmla="*/ 311 h 473"/>
                  <a:gd name="T42" fmla="*/ 428 w 473"/>
                  <a:gd name="T43" fmla="*/ 376 h 473"/>
                  <a:gd name="T44" fmla="*/ 376 w 473"/>
                  <a:gd name="T45" fmla="*/ 427 h 473"/>
                  <a:gd name="T46" fmla="*/ 311 w 473"/>
                  <a:gd name="T47" fmla="*/ 461 h 473"/>
                  <a:gd name="T48" fmla="*/ 236 w 473"/>
                  <a:gd name="T49" fmla="*/ 473 h 473"/>
                  <a:gd name="T50" fmla="*/ 162 w 473"/>
                  <a:gd name="T51" fmla="*/ 461 h 473"/>
                  <a:gd name="T52" fmla="*/ 98 w 473"/>
                  <a:gd name="T53" fmla="*/ 427 h 473"/>
                  <a:gd name="T54" fmla="*/ 46 w 473"/>
                  <a:gd name="T55" fmla="*/ 376 h 473"/>
                  <a:gd name="T56" fmla="*/ 13 w 473"/>
                  <a:gd name="T57" fmla="*/ 311 h 473"/>
                  <a:gd name="T58" fmla="*/ 0 w 473"/>
                  <a:gd name="T59" fmla="*/ 236 h 473"/>
                  <a:gd name="T60" fmla="*/ 13 w 473"/>
                  <a:gd name="T61" fmla="*/ 161 h 473"/>
                  <a:gd name="T62" fmla="*/ 46 w 473"/>
                  <a:gd name="T63" fmla="*/ 97 h 473"/>
                  <a:gd name="T64" fmla="*/ 98 w 473"/>
                  <a:gd name="T65" fmla="*/ 45 h 473"/>
                  <a:gd name="T66" fmla="*/ 162 w 473"/>
                  <a:gd name="T67" fmla="*/ 12 h 473"/>
                  <a:gd name="T68" fmla="*/ 236 w 473"/>
                  <a:gd name="T69" fmla="*/ 0 h 4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73" h="473">
                    <a:moveTo>
                      <a:pt x="236" y="113"/>
                    </a:moveTo>
                    <a:lnTo>
                      <a:pt x="208" y="116"/>
                    </a:lnTo>
                    <a:lnTo>
                      <a:pt x="183" y="125"/>
                    </a:lnTo>
                    <a:lnTo>
                      <a:pt x="160" y="140"/>
                    </a:lnTo>
                    <a:lnTo>
                      <a:pt x="140" y="159"/>
                    </a:lnTo>
                    <a:lnTo>
                      <a:pt x="125" y="182"/>
                    </a:lnTo>
                    <a:lnTo>
                      <a:pt x="117" y="208"/>
                    </a:lnTo>
                    <a:lnTo>
                      <a:pt x="113" y="236"/>
                    </a:lnTo>
                    <a:lnTo>
                      <a:pt x="117" y="264"/>
                    </a:lnTo>
                    <a:lnTo>
                      <a:pt x="125" y="291"/>
                    </a:lnTo>
                    <a:lnTo>
                      <a:pt x="140" y="314"/>
                    </a:lnTo>
                    <a:lnTo>
                      <a:pt x="160" y="333"/>
                    </a:lnTo>
                    <a:lnTo>
                      <a:pt x="183" y="347"/>
                    </a:lnTo>
                    <a:lnTo>
                      <a:pt x="208" y="357"/>
                    </a:lnTo>
                    <a:lnTo>
                      <a:pt x="236" y="360"/>
                    </a:lnTo>
                    <a:lnTo>
                      <a:pt x="265" y="357"/>
                    </a:lnTo>
                    <a:lnTo>
                      <a:pt x="291" y="347"/>
                    </a:lnTo>
                    <a:lnTo>
                      <a:pt x="314" y="333"/>
                    </a:lnTo>
                    <a:lnTo>
                      <a:pt x="333" y="314"/>
                    </a:lnTo>
                    <a:lnTo>
                      <a:pt x="348" y="291"/>
                    </a:lnTo>
                    <a:lnTo>
                      <a:pt x="357" y="264"/>
                    </a:lnTo>
                    <a:lnTo>
                      <a:pt x="360" y="236"/>
                    </a:lnTo>
                    <a:lnTo>
                      <a:pt x="357" y="208"/>
                    </a:lnTo>
                    <a:lnTo>
                      <a:pt x="348" y="182"/>
                    </a:lnTo>
                    <a:lnTo>
                      <a:pt x="333" y="159"/>
                    </a:lnTo>
                    <a:lnTo>
                      <a:pt x="314" y="140"/>
                    </a:lnTo>
                    <a:lnTo>
                      <a:pt x="291" y="125"/>
                    </a:lnTo>
                    <a:lnTo>
                      <a:pt x="265" y="116"/>
                    </a:lnTo>
                    <a:lnTo>
                      <a:pt x="236" y="113"/>
                    </a:lnTo>
                    <a:close/>
                    <a:moveTo>
                      <a:pt x="236" y="0"/>
                    </a:moveTo>
                    <a:lnTo>
                      <a:pt x="275" y="3"/>
                    </a:lnTo>
                    <a:lnTo>
                      <a:pt x="311" y="12"/>
                    </a:lnTo>
                    <a:lnTo>
                      <a:pt x="345" y="26"/>
                    </a:lnTo>
                    <a:lnTo>
                      <a:pt x="376" y="45"/>
                    </a:lnTo>
                    <a:lnTo>
                      <a:pt x="403" y="70"/>
                    </a:lnTo>
                    <a:lnTo>
                      <a:pt x="428" y="97"/>
                    </a:lnTo>
                    <a:lnTo>
                      <a:pt x="447" y="127"/>
                    </a:lnTo>
                    <a:lnTo>
                      <a:pt x="461" y="161"/>
                    </a:lnTo>
                    <a:lnTo>
                      <a:pt x="470" y="198"/>
                    </a:lnTo>
                    <a:lnTo>
                      <a:pt x="473" y="236"/>
                    </a:lnTo>
                    <a:lnTo>
                      <a:pt x="470" y="275"/>
                    </a:lnTo>
                    <a:lnTo>
                      <a:pt x="461" y="311"/>
                    </a:lnTo>
                    <a:lnTo>
                      <a:pt x="447" y="345"/>
                    </a:lnTo>
                    <a:lnTo>
                      <a:pt x="428" y="376"/>
                    </a:lnTo>
                    <a:lnTo>
                      <a:pt x="403" y="403"/>
                    </a:lnTo>
                    <a:lnTo>
                      <a:pt x="376" y="427"/>
                    </a:lnTo>
                    <a:lnTo>
                      <a:pt x="345" y="446"/>
                    </a:lnTo>
                    <a:lnTo>
                      <a:pt x="311" y="461"/>
                    </a:lnTo>
                    <a:lnTo>
                      <a:pt x="275" y="469"/>
                    </a:lnTo>
                    <a:lnTo>
                      <a:pt x="236" y="473"/>
                    </a:lnTo>
                    <a:lnTo>
                      <a:pt x="199" y="469"/>
                    </a:lnTo>
                    <a:lnTo>
                      <a:pt x="162" y="461"/>
                    </a:lnTo>
                    <a:lnTo>
                      <a:pt x="128" y="446"/>
                    </a:lnTo>
                    <a:lnTo>
                      <a:pt x="98" y="427"/>
                    </a:lnTo>
                    <a:lnTo>
                      <a:pt x="69" y="403"/>
                    </a:lnTo>
                    <a:lnTo>
                      <a:pt x="46" y="376"/>
                    </a:lnTo>
                    <a:lnTo>
                      <a:pt x="27" y="345"/>
                    </a:lnTo>
                    <a:lnTo>
                      <a:pt x="13" y="311"/>
                    </a:lnTo>
                    <a:lnTo>
                      <a:pt x="3" y="275"/>
                    </a:lnTo>
                    <a:lnTo>
                      <a:pt x="0" y="236"/>
                    </a:lnTo>
                    <a:lnTo>
                      <a:pt x="3" y="198"/>
                    </a:lnTo>
                    <a:lnTo>
                      <a:pt x="13" y="161"/>
                    </a:lnTo>
                    <a:lnTo>
                      <a:pt x="27" y="127"/>
                    </a:lnTo>
                    <a:lnTo>
                      <a:pt x="46" y="97"/>
                    </a:lnTo>
                    <a:lnTo>
                      <a:pt x="69" y="70"/>
                    </a:lnTo>
                    <a:lnTo>
                      <a:pt x="98" y="45"/>
                    </a:lnTo>
                    <a:lnTo>
                      <a:pt x="128" y="26"/>
                    </a:lnTo>
                    <a:lnTo>
                      <a:pt x="162" y="12"/>
                    </a:lnTo>
                    <a:lnTo>
                      <a:pt x="199" y="3"/>
                    </a:lnTo>
                    <a:lnTo>
                      <a:pt x="2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8"/>
              <p:cNvSpPr>
                <a:spLocks noEditPoints="1"/>
              </p:cNvSpPr>
              <p:nvPr/>
            </p:nvSpPr>
            <p:spPr bwMode="auto">
              <a:xfrm>
                <a:off x="3361" y="405"/>
                <a:ext cx="159" cy="159"/>
              </a:xfrm>
              <a:custGeom>
                <a:avLst/>
                <a:gdLst>
                  <a:gd name="T0" fmla="*/ 427 w 952"/>
                  <a:gd name="T1" fmla="*/ 117 h 954"/>
                  <a:gd name="T2" fmla="*/ 334 w 952"/>
                  <a:gd name="T3" fmla="*/ 142 h 954"/>
                  <a:gd name="T4" fmla="*/ 254 w 952"/>
                  <a:gd name="T5" fmla="*/ 190 h 954"/>
                  <a:gd name="T6" fmla="*/ 188 w 952"/>
                  <a:gd name="T7" fmla="*/ 255 h 954"/>
                  <a:gd name="T8" fmla="*/ 141 w 952"/>
                  <a:gd name="T9" fmla="*/ 336 h 954"/>
                  <a:gd name="T10" fmla="*/ 115 w 952"/>
                  <a:gd name="T11" fmla="*/ 429 h 954"/>
                  <a:gd name="T12" fmla="*/ 115 w 952"/>
                  <a:gd name="T13" fmla="*/ 526 h 954"/>
                  <a:gd name="T14" fmla="*/ 141 w 952"/>
                  <a:gd name="T15" fmla="*/ 619 h 954"/>
                  <a:gd name="T16" fmla="*/ 188 w 952"/>
                  <a:gd name="T17" fmla="*/ 700 h 954"/>
                  <a:gd name="T18" fmla="*/ 254 w 952"/>
                  <a:gd name="T19" fmla="*/ 765 h 954"/>
                  <a:gd name="T20" fmla="*/ 334 w 952"/>
                  <a:gd name="T21" fmla="*/ 813 h 954"/>
                  <a:gd name="T22" fmla="*/ 427 w 952"/>
                  <a:gd name="T23" fmla="*/ 838 h 954"/>
                  <a:gd name="T24" fmla="*/ 525 w 952"/>
                  <a:gd name="T25" fmla="*/ 838 h 954"/>
                  <a:gd name="T26" fmla="*/ 618 w 952"/>
                  <a:gd name="T27" fmla="*/ 813 h 954"/>
                  <a:gd name="T28" fmla="*/ 698 w 952"/>
                  <a:gd name="T29" fmla="*/ 765 h 954"/>
                  <a:gd name="T30" fmla="*/ 764 w 952"/>
                  <a:gd name="T31" fmla="*/ 700 h 954"/>
                  <a:gd name="T32" fmla="*/ 811 w 952"/>
                  <a:gd name="T33" fmla="*/ 619 h 954"/>
                  <a:gd name="T34" fmla="*/ 836 w 952"/>
                  <a:gd name="T35" fmla="*/ 526 h 954"/>
                  <a:gd name="T36" fmla="*/ 836 w 952"/>
                  <a:gd name="T37" fmla="*/ 429 h 954"/>
                  <a:gd name="T38" fmla="*/ 811 w 952"/>
                  <a:gd name="T39" fmla="*/ 336 h 954"/>
                  <a:gd name="T40" fmla="*/ 764 w 952"/>
                  <a:gd name="T41" fmla="*/ 255 h 954"/>
                  <a:gd name="T42" fmla="*/ 698 w 952"/>
                  <a:gd name="T43" fmla="*/ 190 h 954"/>
                  <a:gd name="T44" fmla="*/ 618 w 952"/>
                  <a:gd name="T45" fmla="*/ 142 h 954"/>
                  <a:gd name="T46" fmla="*/ 525 w 952"/>
                  <a:gd name="T47" fmla="*/ 117 h 954"/>
                  <a:gd name="T48" fmla="*/ 476 w 952"/>
                  <a:gd name="T49" fmla="*/ 0 h 954"/>
                  <a:gd name="T50" fmla="*/ 585 w 952"/>
                  <a:gd name="T51" fmla="*/ 13 h 954"/>
                  <a:gd name="T52" fmla="*/ 685 w 952"/>
                  <a:gd name="T53" fmla="*/ 49 h 954"/>
                  <a:gd name="T54" fmla="*/ 773 w 952"/>
                  <a:gd name="T55" fmla="*/ 105 h 954"/>
                  <a:gd name="T56" fmla="*/ 847 w 952"/>
                  <a:gd name="T57" fmla="*/ 179 h 954"/>
                  <a:gd name="T58" fmla="*/ 904 w 952"/>
                  <a:gd name="T59" fmla="*/ 268 h 954"/>
                  <a:gd name="T60" fmla="*/ 939 w 952"/>
                  <a:gd name="T61" fmla="*/ 369 h 954"/>
                  <a:gd name="T62" fmla="*/ 952 w 952"/>
                  <a:gd name="T63" fmla="*/ 477 h 954"/>
                  <a:gd name="T64" fmla="*/ 939 w 952"/>
                  <a:gd name="T65" fmla="*/ 586 h 954"/>
                  <a:gd name="T66" fmla="*/ 904 w 952"/>
                  <a:gd name="T67" fmla="*/ 686 h 954"/>
                  <a:gd name="T68" fmla="*/ 847 w 952"/>
                  <a:gd name="T69" fmla="*/ 776 h 954"/>
                  <a:gd name="T70" fmla="*/ 773 w 952"/>
                  <a:gd name="T71" fmla="*/ 849 h 954"/>
                  <a:gd name="T72" fmla="*/ 685 w 952"/>
                  <a:gd name="T73" fmla="*/ 905 h 954"/>
                  <a:gd name="T74" fmla="*/ 585 w 952"/>
                  <a:gd name="T75" fmla="*/ 941 h 954"/>
                  <a:gd name="T76" fmla="*/ 476 w 952"/>
                  <a:gd name="T77" fmla="*/ 954 h 954"/>
                  <a:gd name="T78" fmla="*/ 367 w 952"/>
                  <a:gd name="T79" fmla="*/ 941 h 954"/>
                  <a:gd name="T80" fmla="*/ 267 w 952"/>
                  <a:gd name="T81" fmla="*/ 905 h 954"/>
                  <a:gd name="T82" fmla="*/ 179 w 952"/>
                  <a:gd name="T83" fmla="*/ 849 h 954"/>
                  <a:gd name="T84" fmla="*/ 105 w 952"/>
                  <a:gd name="T85" fmla="*/ 776 h 954"/>
                  <a:gd name="T86" fmla="*/ 48 w 952"/>
                  <a:gd name="T87" fmla="*/ 686 h 954"/>
                  <a:gd name="T88" fmla="*/ 12 w 952"/>
                  <a:gd name="T89" fmla="*/ 586 h 954"/>
                  <a:gd name="T90" fmla="*/ 0 w 952"/>
                  <a:gd name="T91" fmla="*/ 477 h 954"/>
                  <a:gd name="T92" fmla="*/ 12 w 952"/>
                  <a:gd name="T93" fmla="*/ 369 h 954"/>
                  <a:gd name="T94" fmla="*/ 48 w 952"/>
                  <a:gd name="T95" fmla="*/ 268 h 954"/>
                  <a:gd name="T96" fmla="*/ 105 w 952"/>
                  <a:gd name="T97" fmla="*/ 179 h 954"/>
                  <a:gd name="T98" fmla="*/ 179 w 952"/>
                  <a:gd name="T99" fmla="*/ 105 h 954"/>
                  <a:gd name="T100" fmla="*/ 267 w 952"/>
                  <a:gd name="T101" fmla="*/ 49 h 954"/>
                  <a:gd name="T102" fmla="*/ 367 w 952"/>
                  <a:gd name="T103" fmla="*/ 13 h 954"/>
                  <a:gd name="T104" fmla="*/ 476 w 952"/>
                  <a:gd name="T105" fmla="*/ 0 h 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52" h="954">
                    <a:moveTo>
                      <a:pt x="476" y="113"/>
                    </a:moveTo>
                    <a:lnTo>
                      <a:pt x="427" y="117"/>
                    </a:lnTo>
                    <a:lnTo>
                      <a:pt x="379" y="126"/>
                    </a:lnTo>
                    <a:lnTo>
                      <a:pt x="334" y="142"/>
                    </a:lnTo>
                    <a:lnTo>
                      <a:pt x="293" y="163"/>
                    </a:lnTo>
                    <a:lnTo>
                      <a:pt x="254" y="190"/>
                    </a:lnTo>
                    <a:lnTo>
                      <a:pt x="218" y="220"/>
                    </a:lnTo>
                    <a:lnTo>
                      <a:pt x="188" y="255"/>
                    </a:lnTo>
                    <a:lnTo>
                      <a:pt x="162" y="294"/>
                    </a:lnTo>
                    <a:lnTo>
                      <a:pt x="141" y="336"/>
                    </a:lnTo>
                    <a:lnTo>
                      <a:pt x="125" y="381"/>
                    </a:lnTo>
                    <a:lnTo>
                      <a:pt x="115" y="429"/>
                    </a:lnTo>
                    <a:lnTo>
                      <a:pt x="112" y="477"/>
                    </a:lnTo>
                    <a:lnTo>
                      <a:pt x="115" y="526"/>
                    </a:lnTo>
                    <a:lnTo>
                      <a:pt x="125" y="574"/>
                    </a:lnTo>
                    <a:lnTo>
                      <a:pt x="141" y="619"/>
                    </a:lnTo>
                    <a:lnTo>
                      <a:pt x="162" y="661"/>
                    </a:lnTo>
                    <a:lnTo>
                      <a:pt x="188" y="700"/>
                    </a:lnTo>
                    <a:lnTo>
                      <a:pt x="218" y="735"/>
                    </a:lnTo>
                    <a:lnTo>
                      <a:pt x="254" y="765"/>
                    </a:lnTo>
                    <a:lnTo>
                      <a:pt x="293" y="792"/>
                    </a:lnTo>
                    <a:lnTo>
                      <a:pt x="334" y="813"/>
                    </a:lnTo>
                    <a:lnTo>
                      <a:pt x="379" y="828"/>
                    </a:lnTo>
                    <a:lnTo>
                      <a:pt x="427" y="838"/>
                    </a:lnTo>
                    <a:lnTo>
                      <a:pt x="476" y="841"/>
                    </a:lnTo>
                    <a:lnTo>
                      <a:pt x="525" y="838"/>
                    </a:lnTo>
                    <a:lnTo>
                      <a:pt x="573" y="828"/>
                    </a:lnTo>
                    <a:lnTo>
                      <a:pt x="618" y="813"/>
                    </a:lnTo>
                    <a:lnTo>
                      <a:pt x="660" y="792"/>
                    </a:lnTo>
                    <a:lnTo>
                      <a:pt x="698" y="765"/>
                    </a:lnTo>
                    <a:lnTo>
                      <a:pt x="733" y="735"/>
                    </a:lnTo>
                    <a:lnTo>
                      <a:pt x="764" y="700"/>
                    </a:lnTo>
                    <a:lnTo>
                      <a:pt x="790" y="661"/>
                    </a:lnTo>
                    <a:lnTo>
                      <a:pt x="811" y="619"/>
                    </a:lnTo>
                    <a:lnTo>
                      <a:pt x="827" y="574"/>
                    </a:lnTo>
                    <a:lnTo>
                      <a:pt x="836" y="526"/>
                    </a:lnTo>
                    <a:lnTo>
                      <a:pt x="840" y="477"/>
                    </a:lnTo>
                    <a:lnTo>
                      <a:pt x="836" y="429"/>
                    </a:lnTo>
                    <a:lnTo>
                      <a:pt x="827" y="381"/>
                    </a:lnTo>
                    <a:lnTo>
                      <a:pt x="811" y="336"/>
                    </a:lnTo>
                    <a:lnTo>
                      <a:pt x="790" y="294"/>
                    </a:lnTo>
                    <a:lnTo>
                      <a:pt x="764" y="255"/>
                    </a:lnTo>
                    <a:lnTo>
                      <a:pt x="733" y="220"/>
                    </a:lnTo>
                    <a:lnTo>
                      <a:pt x="698" y="190"/>
                    </a:lnTo>
                    <a:lnTo>
                      <a:pt x="660" y="163"/>
                    </a:lnTo>
                    <a:lnTo>
                      <a:pt x="618" y="142"/>
                    </a:lnTo>
                    <a:lnTo>
                      <a:pt x="573" y="126"/>
                    </a:lnTo>
                    <a:lnTo>
                      <a:pt x="525" y="117"/>
                    </a:lnTo>
                    <a:lnTo>
                      <a:pt x="476" y="113"/>
                    </a:lnTo>
                    <a:close/>
                    <a:moveTo>
                      <a:pt x="476" y="0"/>
                    </a:moveTo>
                    <a:lnTo>
                      <a:pt x="532" y="3"/>
                    </a:lnTo>
                    <a:lnTo>
                      <a:pt x="585" y="13"/>
                    </a:lnTo>
                    <a:lnTo>
                      <a:pt x="637" y="29"/>
                    </a:lnTo>
                    <a:lnTo>
                      <a:pt x="685" y="49"/>
                    </a:lnTo>
                    <a:lnTo>
                      <a:pt x="731" y="75"/>
                    </a:lnTo>
                    <a:lnTo>
                      <a:pt x="773" y="105"/>
                    </a:lnTo>
                    <a:lnTo>
                      <a:pt x="812" y="140"/>
                    </a:lnTo>
                    <a:lnTo>
                      <a:pt x="847" y="179"/>
                    </a:lnTo>
                    <a:lnTo>
                      <a:pt x="877" y="222"/>
                    </a:lnTo>
                    <a:lnTo>
                      <a:pt x="904" y="268"/>
                    </a:lnTo>
                    <a:lnTo>
                      <a:pt x="925" y="317"/>
                    </a:lnTo>
                    <a:lnTo>
                      <a:pt x="939" y="369"/>
                    </a:lnTo>
                    <a:lnTo>
                      <a:pt x="949" y="422"/>
                    </a:lnTo>
                    <a:lnTo>
                      <a:pt x="952" y="477"/>
                    </a:lnTo>
                    <a:lnTo>
                      <a:pt x="949" y="533"/>
                    </a:lnTo>
                    <a:lnTo>
                      <a:pt x="939" y="586"/>
                    </a:lnTo>
                    <a:lnTo>
                      <a:pt x="925" y="638"/>
                    </a:lnTo>
                    <a:lnTo>
                      <a:pt x="904" y="686"/>
                    </a:lnTo>
                    <a:lnTo>
                      <a:pt x="877" y="733"/>
                    </a:lnTo>
                    <a:lnTo>
                      <a:pt x="847" y="776"/>
                    </a:lnTo>
                    <a:lnTo>
                      <a:pt x="812" y="815"/>
                    </a:lnTo>
                    <a:lnTo>
                      <a:pt x="773" y="849"/>
                    </a:lnTo>
                    <a:lnTo>
                      <a:pt x="731" y="880"/>
                    </a:lnTo>
                    <a:lnTo>
                      <a:pt x="685" y="905"/>
                    </a:lnTo>
                    <a:lnTo>
                      <a:pt x="637" y="926"/>
                    </a:lnTo>
                    <a:lnTo>
                      <a:pt x="585" y="941"/>
                    </a:lnTo>
                    <a:lnTo>
                      <a:pt x="532" y="951"/>
                    </a:lnTo>
                    <a:lnTo>
                      <a:pt x="476" y="954"/>
                    </a:lnTo>
                    <a:lnTo>
                      <a:pt x="420" y="951"/>
                    </a:lnTo>
                    <a:lnTo>
                      <a:pt x="367" y="941"/>
                    </a:lnTo>
                    <a:lnTo>
                      <a:pt x="315" y="926"/>
                    </a:lnTo>
                    <a:lnTo>
                      <a:pt x="267" y="905"/>
                    </a:lnTo>
                    <a:lnTo>
                      <a:pt x="221" y="880"/>
                    </a:lnTo>
                    <a:lnTo>
                      <a:pt x="179" y="849"/>
                    </a:lnTo>
                    <a:lnTo>
                      <a:pt x="140" y="815"/>
                    </a:lnTo>
                    <a:lnTo>
                      <a:pt x="105" y="776"/>
                    </a:lnTo>
                    <a:lnTo>
                      <a:pt x="74" y="733"/>
                    </a:lnTo>
                    <a:lnTo>
                      <a:pt x="48" y="686"/>
                    </a:lnTo>
                    <a:lnTo>
                      <a:pt x="27" y="638"/>
                    </a:lnTo>
                    <a:lnTo>
                      <a:pt x="12" y="586"/>
                    </a:lnTo>
                    <a:lnTo>
                      <a:pt x="3" y="533"/>
                    </a:lnTo>
                    <a:lnTo>
                      <a:pt x="0" y="477"/>
                    </a:lnTo>
                    <a:lnTo>
                      <a:pt x="3" y="422"/>
                    </a:lnTo>
                    <a:lnTo>
                      <a:pt x="12" y="369"/>
                    </a:lnTo>
                    <a:lnTo>
                      <a:pt x="27" y="317"/>
                    </a:lnTo>
                    <a:lnTo>
                      <a:pt x="48" y="268"/>
                    </a:lnTo>
                    <a:lnTo>
                      <a:pt x="74" y="222"/>
                    </a:lnTo>
                    <a:lnTo>
                      <a:pt x="105" y="179"/>
                    </a:lnTo>
                    <a:lnTo>
                      <a:pt x="140" y="140"/>
                    </a:lnTo>
                    <a:lnTo>
                      <a:pt x="179" y="105"/>
                    </a:lnTo>
                    <a:lnTo>
                      <a:pt x="221" y="75"/>
                    </a:lnTo>
                    <a:lnTo>
                      <a:pt x="267" y="49"/>
                    </a:lnTo>
                    <a:lnTo>
                      <a:pt x="315" y="29"/>
                    </a:lnTo>
                    <a:lnTo>
                      <a:pt x="367" y="13"/>
                    </a:lnTo>
                    <a:lnTo>
                      <a:pt x="420" y="3"/>
                    </a:lnTo>
                    <a:lnTo>
                      <a:pt x="47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" name="Group 21"/>
            <p:cNvGrpSpPr>
              <a:grpSpLocks noChangeAspect="1"/>
            </p:cNvGrpSpPr>
            <p:nvPr/>
          </p:nvGrpSpPr>
          <p:grpSpPr bwMode="auto">
            <a:xfrm>
              <a:off x="6734980" y="3422217"/>
              <a:ext cx="331144" cy="480735"/>
              <a:chOff x="2284" y="333"/>
              <a:chExt cx="2041" cy="2963"/>
            </a:xfrm>
            <a:solidFill>
              <a:schemeClr val="tx1">
                <a:lumMod val="75000"/>
              </a:schemeClr>
            </a:solidFill>
          </p:grpSpPr>
          <p:sp>
            <p:nvSpPr>
              <p:cNvPr id="33" name="Freeform 23"/>
              <p:cNvSpPr>
                <a:spLocks noEditPoints="1"/>
              </p:cNvSpPr>
              <p:nvPr/>
            </p:nvSpPr>
            <p:spPr bwMode="auto">
              <a:xfrm>
                <a:off x="2284" y="333"/>
                <a:ext cx="2041" cy="2963"/>
              </a:xfrm>
              <a:custGeom>
                <a:avLst/>
                <a:gdLst>
                  <a:gd name="T0" fmla="*/ 2845 w 4081"/>
                  <a:gd name="T1" fmla="*/ 5560 h 5925"/>
                  <a:gd name="T2" fmla="*/ 2354 w 4081"/>
                  <a:gd name="T3" fmla="*/ 5324 h 5925"/>
                  <a:gd name="T4" fmla="*/ 3721 w 4081"/>
                  <a:gd name="T5" fmla="*/ 2404 h 5925"/>
                  <a:gd name="T6" fmla="*/ 1714 w 4081"/>
                  <a:gd name="T7" fmla="*/ 2125 h 5925"/>
                  <a:gd name="T8" fmla="*/ 2614 w 4081"/>
                  <a:gd name="T9" fmla="*/ 1863 h 5925"/>
                  <a:gd name="T10" fmla="*/ 2104 w 4081"/>
                  <a:gd name="T11" fmla="*/ 2157 h 5925"/>
                  <a:gd name="T12" fmla="*/ 2614 w 4081"/>
                  <a:gd name="T13" fmla="*/ 1863 h 5925"/>
                  <a:gd name="T14" fmla="*/ 3730 w 4081"/>
                  <a:gd name="T15" fmla="*/ 1553 h 5925"/>
                  <a:gd name="T16" fmla="*/ 617 w 4081"/>
                  <a:gd name="T17" fmla="*/ 2042 h 5925"/>
                  <a:gd name="T18" fmla="*/ 988 w 4081"/>
                  <a:gd name="T19" fmla="*/ 3317 h 5925"/>
                  <a:gd name="T20" fmla="*/ 2143 w 4081"/>
                  <a:gd name="T21" fmla="*/ 3899 h 5925"/>
                  <a:gd name="T22" fmla="*/ 2711 w 4081"/>
                  <a:gd name="T23" fmla="*/ 3600 h 5925"/>
                  <a:gd name="T24" fmla="*/ 1687 w 4081"/>
                  <a:gd name="T25" fmla="*/ 3717 h 5925"/>
                  <a:gd name="T26" fmla="*/ 1307 w 4081"/>
                  <a:gd name="T27" fmla="*/ 3113 h 5925"/>
                  <a:gd name="T28" fmla="*/ 1150 w 4081"/>
                  <a:gd name="T29" fmla="*/ 2563 h 5925"/>
                  <a:gd name="T30" fmla="*/ 1161 w 4081"/>
                  <a:gd name="T31" fmla="*/ 2110 h 5925"/>
                  <a:gd name="T32" fmla="*/ 1087 w 4081"/>
                  <a:gd name="T33" fmla="*/ 1715 h 5925"/>
                  <a:gd name="T34" fmla="*/ 1723 w 4081"/>
                  <a:gd name="T35" fmla="*/ 700 h 5925"/>
                  <a:gd name="T36" fmla="*/ 1889 w 4081"/>
                  <a:gd name="T37" fmla="*/ 839 h 5925"/>
                  <a:gd name="T38" fmla="*/ 1190 w 4081"/>
                  <a:gd name="T39" fmla="*/ 1394 h 5925"/>
                  <a:gd name="T40" fmla="*/ 1554 w 4081"/>
                  <a:gd name="T41" fmla="*/ 1410 h 5925"/>
                  <a:gd name="T42" fmla="*/ 1381 w 4081"/>
                  <a:gd name="T43" fmla="*/ 2202 h 5925"/>
                  <a:gd name="T44" fmla="*/ 1415 w 4081"/>
                  <a:gd name="T45" fmla="*/ 2422 h 5925"/>
                  <a:gd name="T46" fmla="*/ 1813 w 4081"/>
                  <a:gd name="T47" fmla="*/ 1921 h 5925"/>
                  <a:gd name="T48" fmla="*/ 2071 w 4081"/>
                  <a:gd name="T49" fmla="*/ 1782 h 5925"/>
                  <a:gd name="T50" fmla="*/ 2803 w 4081"/>
                  <a:gd name="T51" fmla="*/ 1811 h 5925"/>
                  <a:gd name="T52" fmla="*/ 2372 w 4081"/>
                  <a:gd name="T53" fmla="*/ 2437 h 5925"/>
                  <a:gd name="T54" fmla="*/ 1471 w 4081"/>
                  <a:gd name="T55" fmla="*/ 2749 h 5925"/>
                  <a:gd name="T56" fmla="*/ 1619 w 4081"/>
                  <a:gd name="T57" fmla="*/ 3441 h 5925"/>
                  <a:gd name="T58" fmla="*/ 2407 w 4081"/>
                  <a:gd name="T59" fmla="*/ 3259 h 5925"/>
                  <a:gd name="T60" fmla="*/ 3018 w 4081"/>
                  <a:gd name="T61" fmla="*/ 3477 h 5925"/>
                  <a:gd name="T62" fmla="*/ 3811 w 4081"/>
                  <a:gd name="T63" fmla="*/ 2758 h 5925"/>
                  <a:gd name="T64" fmla="*/ 2906 w 4081"/>
                  <a:gd name="T65" fmla="*/ 2132 h 5925"/>
                  <a:gd name="T66" fmla="*/ 3007 w 4081"/>
                  <a:gd name="T67" fmla="*/ 1971 h 5925"/>
                  <a:gd name="T68" fmla="*/ 3804 w 4081"/>
                  <a:gd name="T69" fmla="*/ 1975 h 5925"/>
                  <a:gd name="T70" fmla="*/ 3479 w 4081"/>
                  <a:gd name="T71" fmla="*/ 1921 h 5925"/>
                  <a:gd name="T72" fmla="*/ 3279 w 4081"/>
                  <a:gd name="T73" fmla="*/ 1520 h 5925"/>
                  <a:gd name="T74" fmla="*/ 2709 w 4081"/>
                  <a:gd name="T75" fmla="*/ 682 h 5925"/>
                  <a:gd name="T76" fmla="*/ 714 w 4081"/>
                  <a:gd name="T77" fmla="*/ 889 h 5925"/>
                  <a:gd name="T78" fmla="*/ 193 w 4081"/>
                  <a:gd name="T79" fmla="*/ 2332 h 5925"/>
                  <a:gd name="T80" fmla="*/ 793 w 4081"/>
                  <a:gd name="T81" fmla="*/ 3712 h 5925"/>
                  <a:gd name="T82" fmla="*/ 2199 w 4081"/>
                  <a:gd name="T83" fmla="*/ 4314 h 5925"/>
                  <a:gd name="T84" fmla="*/ 2248 w 4081"/>
                  <a:gd name="T85" fmla="*/ 4096 h 5925"/>
                  <a:gd name="T86" fmla="*/ 990 w 4081"/>
                  <a:gd name="T87" fmla="*/ 3598 h 5925"/>
                  <a:gd name="T88" fmla="*/ 411 w 4081"/>
                  <a:gd name="T89" fmla="*/ 2332 h 5925"/>
                  <a:gd name="T90" fmla="*/ 851 w 4081"/>
                  <a:gd name="T91" fmla="*/ 1066 h 5925"/>
                  <a:gd name="T92" fmla="*/ 1408 w 4081"/>
                  <a:gd name="T93" fmla="*/ 18 h 5925"/>
                  <a:gd name="T94" fmla="*/ 2262 w 4081"/>
                  <a:gd name="T95" fmla="*/ 422 h 5925"/>
                  <a:gd name="T96" fmla="*/ 3506 w 4081"/>
                  <a:gd name="T97" fmla="*/ 923 h 5925"/>
                  <a:gd name="T98" fmla="*/ 4079 w 4081"/>
                  <a:gd name="T99" fmla="*/ 2186 h 5925"/>
                  <a:gd name="T100" fmla="*/ 3641 w 4081"/>
                  <a:gd name="T101" fmla="*/ 3452 h 5925"/>
                  <a:gd name="T102" fmla="*/ 3225 w 4081"/>
                  <a:gd name="T103" fmla="*/ 4381 h 5925"/>
                  <a:gd name="T104" fmla="*/ 3041 w 4081"/>
                  <a:gd name="T105" fmla="*/ 4430 h 5925"/>
                  <a:gd name="T106" fmla="*/ 2471 w 4081"/>
                  <a:gd name="T107" fmla="*/ 4752 h 5925"/>
                  <a:gd name="T108" fmla="*/ 2951 w 4081"/>
                  <a:gd name="T109" fmla="*/ 5394 h 5925"/>
                  <a:gd name="T110" fmla="*/ 2962 w 4081"/>
                  <a:gd name="T111" fmla="*/ 5925 h 5925"/>
                  <a:gd name="T112" fmla="*/ 1505 w 4081"/>
                  <a:gd name="T113" fmla="*/ 5431 h 5925"/>
                  <a:gd name="T114" fmla="*/ 1988 w 4081"/>
                  <a:gd name="T115" fmla="*/ 4783 h 5925"/>
                  <a:gd name="T116" fmla="*/ 1386 w 4081"/>
                  <a:gd name="T117" fmla="*/ 4334 h 5925"/>
                  <a:gd name="T118" fmla="*/ 233 w 4081"/>
                  <a:gd name="T119" fmla="*/ 3254 h 5925"/>
                  <a:gd name="T120" fmla="*/ 114 w 4081"/>
                  <a:gd name="T121" fmla="*/ 1551 h 5925"/>
                  <a:gd name="T122" fmla="*/ 1053 w 4081"/>
                  <a:gd name="T123" fmla="*/ 355 h 59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081" h="5925">
                    <a:moveTo>
                      <a:pt x="1734" y="5515"/>
                    </a:moveTo>
                    <a:lnTo>
                      <a:pt x="1700" y="5521"/>
                    </a:lnTo>
                    <a:lnTo>
                      <a:pt x="1669" y="5537"/>
                    </a:lnTo>
                    <a:lnTo>
                      <a:pt x="1646" y="5560"/>
                    </a:lnTo>
                    <a:lnTo>
                      <a:pt x="1631" y="5589"/>
                    </a:lnTo>
                    <a:lnTo>
                      <a:pt x="1626" y="5624"/>
                    </a:lnTo>
                    <a:lnTo>
                      <a:pt x="1626" y="5734"/>
                    </a:lnTo>
                    <a:lnTo>
                      <a:pt x="2866" y="5734"/>
                    </a:lnTo>
                    <a:lnTo>
                      <a:pt x="2866" y="5624"/>
                    </a:lnTo>
                    <a:lnTo>
                      <a:pt x="2861" y="5589"/>
                    </a:lnTo>
                    <a:lnTo>
                      <a:pt x="2845" y="5560"/>
                    </a:lnTo>
                    <a:lnTo>
                      <a:pt x="2821" y="5537"/>
                    </a:lnTo>
                    <a:lnTo>
                      <a:pt x="2792" y="5521"/>
                    </a:lnTo>
                    <a:lnTo>
                      <a:pt x="2758" y="5515"/>
                    </a:lnTo>
                    <a:lnTo>
                      <a:pt x="1734" y="5515"/>
                    </a:lnTo>
                    <a:close/>
                    <a:moveTo>
                      <a:pt x="2143" y="4900"/>
                    </a:moveTo>
                    <a:lnTo>
                      <a:pt x="2140" y="4902"/>
                    </a:lnTo>
                    <a:lnTo>
                      <a:pt x="2138" y="4904"/>
                    </a:lnTo>
                    <a:lnTo>
                      <a:pt x="2138" y="4908"/>
                    </a:lnTo>
                    <a:lnTo>
                      <a:pt x="2138" y="5317"/>
                    </a:lnTo>
                    <a:lnTo>
                      <a:pt x="2136" y="5324"/>
                    </a:lnTo>
                    <a:lnTo>
                      <a:pt x="2354" y="5324"/>
                    </a:lnTo>
                    <a:lnTo>
                      <a:pt x="2354" y="5317"/>
                    </a:lnTo>
                    <a:lnTo>
                      <a:pt x="2354" y="4908"/>
                    </a:lnTo>
                    <a:lnTo>
                      <a:pt x="2354" y="4904"/>
                    </a:lnTo>
                    <a:lnTo>
                      <a:pt x="2351" y="4902"/>
                    </a:lnTo>
                    <a:lnTo>
                      <a:pt x="2349" y="4900"/>
                    </a:lnTo>
                    <a:lnTo>
                      <a:pt x="2143" y="4900"/>
                    </a:lnTo>
                    <a:close/>
                    <a:moveTo>
                      <a:pt x="3888" y="2200"/>
                    </a:moveTo>
                    <a:lnTo>
                      <a:pt x="3845" y="2256"/>
                    </a:lnTo>
                    <a:lnTo>
                      <a:pt x="3798" y="2316"/>
                    </a:lnTo>
                    <a:lnTo>
                      <a:pt x="3759" y="2363"/>
                    </a:lnTo>
                    <a:lnTo>
                      <a:pt x="3721" y="2404"/>
                    </a:lnTo>
                    <a:lnTo>
                      <a:pt x="3787" y="2372"/>
                    </a:lnTo>
                    <a:lnTo>
                      <a:pt x="3814" y="2363"/>
                    </a:lnTo>
                    <a:lnTo>
                      <a:pt x="3841" y="2363"/>
                    </a:lnTo>
                    <a:lnTo>
                      <a:pt x="3870" y="2370"/>
                    </a:lnTo>
                    <a:lnTo>
                      <a:pt x="3877" y="2373"/>
                    </a:lnTo>
                    <a:lnTo>
                      <a:pt x="3885" y="2379"/>
                    </a:lnTo>
                    <a:lnTo>
                      <a:pt x="3888" y="2289"/>
                    </a:lnTo>
                    <a:lnTo>
                      <a:pt x="3888" y="2200"/>
                    </a:lnTo>
                    <a:close/>
                    <a:moveTo>
                      <a:pt x="1774" y="2108"/>
                    </a:moveTo>
                    <a:lnTo>
                      <a:pt x="1741" y="2112"/>
                    </a:lnTo>
                    <a:lnTo>
                      <a:pt x="1714" y="2125"/>
                    </a:lnTo>
                    <a:lnTo>
                      <a:pt x="1689" y="2144"/>
                    </a:lnTo>
                    <a:lnTo>
                      <a:pt x="1673" y="2171"/>
                    </a:lnTo>
                    <a:lnTo>
                      <a:pt x="1622" y="2280"/>
                    </a:lnTo>
                    <a:lnTo>
                      <a:pt x="1615" y="2355"/>
                    </a:lnTo>
                    <a:lnTo>
                      <a:pt x="1776" y="2253"/>
                    </a:lnTo>
                    <a:lnTo>
                      <a:pt x="1826" y="2224"/>
                    </a:lnTo>
                    <a:lnTo>
                      <a:pt x="1880" y="2204"/>
                    </a:lnTo>
                    <a:lnTo>
                      <a:pt x="1934" y="2189"/>
                    </a:lnTo>
                    <a:lnTo>
                      <a:pt x="1992" y="2184"/>
                    </a:lnTo>
                    <a:lnTo>
                      <a:pt x="1774" y="2108"/>
                    </a:lnTo>
                    <a:close/>
                    <a:moveTo>
                      <a:pt x="2614" y="1863"/>
                    </a:moveTo>
                    <a:lnTo>
                      <a:pt x="2383" y="2049"/>
                    </a:lnTo>
                    <a:lnTo>
                      <a:pt x="2361" y="2063"/>
                    </a:lnTo>
                    <a:lnTo>
                      <a:pt x="2338" y="2069"/>
                    </a:lnTo>
                    <a:lnTo>
                      <a:pt x="2313" y="2070"/>
                    </a:lnTo>
                    <a:lnTo>
                      <a:pt x="2289" y="2065"/>
                    </a:lnTo>
                    <a:lnTo>
                      <a:pt x="2078" y="1989"/>
                    </a:lnTo>
                    <a:lnTo>
                      <a:pt x="2113" y="2049"/>
                    </a:lnTo>
                    <a:lnTo>
                      <a:pt x="2124" y="2076"/>
                    </a:lnTo>
                    <a:lnTo>
                      <a:pt x="2125" y="2105"/>
                    </a:lnTo>
                    <a:lnTo>
                      <a:pt x="2118" y="2132"/>
                    </a:lnTo>
                    <a:lnTo>
                      <a:pt x="2104" y="2157"/>
                    </a:lnTo>
                    <a:lnTo>
                      <a:pt x="2084" y="2175"/>
                    </a:lnTo>
                    <a:lnTo>
                      <a:pt x="2060" y="2188"/>
                    </a:lnTo>
                    <a:lnTo>
                      <a:pt x="2093" y="2191"/>
                    </a:lnTo>
                    <a:lnTo>
                      <a:pt x="2333" y="2238"/>
                    </a:lnTo>
                    <a:lnTo>
                      <a:pt x="2599" y="2007"/>
                    </a:lnTo>
                    <a:lnTo>
                      <a:pt x="2625" y="1955"/>
                    </a:lnTo>
                    <a:lnTo>
                      <a:pt x="2632" y="1932"/>
                    </a:lnTo>
                    <a:lnTo>
                      <a:pt x="2632" y="1908"/>
                    </a:lnTo>
                    <a:lnTo>
                      <a:pt x="2626" y="1885"/>
                    </a:lnTo>
                    <a:lnTo>
                      <a:pt x="2621" y="1872"/>
                    </a:lnTo>
                    <a:lnTo>
                      <a:pt x="2614" y="1863"/>
                    </a:lnTo>
                    <a:close/>
                    <a:moveTo>
                      <a:pt x="3730" y="1553"/>
                    </a:moveTo>
                    <a:lnTo>
                      <a:pt x="3463" y="1656"/>
                    </a:lnTo>
                    <a:lnTo>
                      <a:pt x="3506" y="1717"/>
                    </a:lnTo>
                    <a:lnTo>
                      <a:pt x="3521" y="1731"/>
                    </a:lnTo>
                    <a:lnTo>
                      <a:pt x="3539" y="1739"/>
                    </a:lnTo>
                    <a:lnTo>
                      <a:pt x="3557" y="1742"/>
                    </a:lnTo>
                    <a:lnTo>
                      <a:pt x="3578" y="1740"/>
                    </a:lnTo>
                    <a:lnTo>
                      <a:pt x="3596" y="1735"/>
                    </a:lnTo>
                    <a:lnTo>
                      <a:pt x="3766" y="1632"/>
                    </a:lnTo>
                    <a:lnTo>
                      <a:pt x="3764" y="1629"/>
                    </a:lnTo>
                    <a:lnTo>
                      <a:pt x="3730" y="1553"/>
                    </a:lnTo>
                    <a:close/>
                    <a:moveTo>
                      <a:pt x="1175" y="1010"/>
                    </a:moveTo>
                    <a:lnTo>
                      <a:pt x="1087" y="1093"/>
                    </a:lnTo>
                    <a:lnTo>
                      <a:pt x="1004" y="1181"/>
                    </a:lnTo>
                    <a:lnTo>
                      <a:pt x="928" y="1275"/>
                    </a:lnTo>
                    <a:lnTo>
                      <a:pt x="862" y="1374"/>
                    </a:lnTo>
                    <a:lnTo>
                      <a:pt x="800" y="1477"/>
                    </a:lnTo>
                    <a:lnTo>
                      <a:pt x="748" y="1583"/>
                    </a:lnTo>
                    <a:lnTo>
                      <a:pt x="703" y="1693"/>
                    </a:lnTo>
                    <a:lnTo>
                      <a:pt x="665" y="1807"/>
                    </a:lnTo>
                    <a:lnTo>
                      <a:pt x="636" y="1924"/>
                    </a:lnTo>
                    <a:lnTo>
                      <a:pt x="617" y="2042"/>
                    </a:lnTo>
                    <a:lnTo>
                      <a:pt x="604" y="2162"/>
                    </a:lnTo>
                    <a:lnTo>
                      <a:pt x="602" y="2283"/>
                    </a:lnTo>
                    <a:lnTo>
                      <a:pt x="607" y="2404"/>
                    </a:lnTo>
                    <a:lnTo>
                      <a:pt x="624" y="2527"/>
                    </a:lnTo>
                    <a:lnTo>
                      <a:pt x="649" y="2648"/>
                    </a:lnTo>
                    <a:lnTo>
                      <a:pt x="683" y="2768"/>
                    </a:lnTo>
                    <a:lnTo>
                      <a:pt x="726" y="2887"/>
                    </a:lnTo>
                    <a:lnTo>
                      <a:pt x="781" y="3005"/>
                    </a:lnTo>
                    <a:lnTo>
                      <a:pt x="842" y="3115"/>
                    </a:lnTo>
                    <a:lnTo>
                      <a:pt x="910" y="3219"/>
                    </a:lnTo>
                    <a:lnTo>
                      <a:pt x="988" y="3317"/>
                    </a:lnTo>
                    <a:lnTo>
                      <a:pt x="1069" y="3409"/>
                    </a:lnTo>
                    <a:lnTo>
                      <a:pt x="1157" y="3492"/>
                    </a:lnTo>
                    <a:lnTo>
                      <a:pt x="1251" y="3569"/>
                    </a:lnTo>
                    <a:lnTo>
                      <a:pt x="1350" y="3638"/>
                    </a:lnTo>
                    <a:lnTo>
                      <a:pt x="1455" y="3699"/>
                    </a:lnTo>
                    <a:lnTo>
                      <a:pt x="1561" y="3753"/>
                    </a:lnTo>
                    <a:lnTo>
                      <a:pt x="1673" y="3800"/>
                    </a:lnTo>
                    <a:lnTo>
                      <a:pt x="1786" y="3838"/>
                    </a:lnTo>
                    <a:lnTo>
                      <a:pt x="1904" y="3867"/>
                    </a:lnTo>
                    <a:lnTo>
                      <a:pt x="2023" y="3888"/>
                    </a:lnTo>
                    <a:lnTo>
                      <a:pt x="2143" y="3899"/>
                    </a:lnTo>
                    <a:lnTo>
                      <a:pt x="2266" y="3903"/>
                    </a:lnTo>
                    <a:lnTo>
                      <a:pt x="2387" y="3897"/>
                    </a:lnTo>
                    <a:lnTo>
                      <a:pt x="2509" y="3883"/>
                    </a:lnTo>
                    <a:lnTo>
                      <a:pt x="2632" y="3858"/>
                    </a:lnTo>
                    <a:lnTo>
                      <a:pt x="2754" y="3824"/>
                    </a:lnTo>
                    <a:lnTo>
                      <a:pt x="2875" y="3778"/>
                    </a:lnTo>
                    <a:lnTo>
                      <a:pt x="2926" y="3757"/>
                    </a:lnTo>
                    <a:lnTo>
                      <a:pt x="2864" y="3611"/>
                    </a:lnTo>
                    <a:lnTo>
                      <a:pt x="2859" y="3611"/>
                    </a:lnTo>
                    <a:lnTo>
                      <a:pt x="2785" y="3609"/>
                    </a:lnTo>
                    <a:lnTo>
                      <a:pt x="2711" y="3600"/>
                    </a:lnTo>
                    <a:lnTo>
                      <a:pt x="2639" y="3582"/>
                    </a:lnTo>
                    <a:lnTo>
                      <a:pt x="2569" y="3557"/>
                    </a:lnTo>
                    <a:lnTo>
                      <a:pt x="2502" y="3526"/>
                    </a:lnTo>
                    <a:lnTo>
                      <a:pt x="2389" y="3463"/>
                    </a:lnTo>
                    <a:lnTo>
                      <a:pt x="2033" y="3690"/>
                    </a:lnTo>
                    <a:lnTo>
                      <a:pt x="1979" y="3719"/>
                    </a:lnTo>
                    <a:lnTo>
                      <a:pt x="1922" y="3739"/>
                    </a:lnTo>
                    <a:lnTo>
                      <a:pt x="1862" y="3748"/>
                    </a:lnTo>
                    <a:lnTo>
                      <a:pt x="1803" y="3746"/>
                    </a:lnTo>
                    <a:lnTo>
                      <a:pt x="1743" y="3737"/>
                    </a:lnTo>
                    <a:lnTo>
                      <a:pt x="1687" y="3717"/>
                    </a:lnTo>
                    <a:lnTo>
                      <a:pt x="1633" y="3686"/>
                    </a:lnTo>
                    <a:lnTo>
                      <a:pt x="1559" y="3638"/>
                    </a:lnTo>
                    <a:lnTo>
                      <a:pt x="1503" y="3596"/>
                    </a:lnTo>
                    <a:lnTo>
                      <a:pt x="1455" y="3549"/>
                    </a:lnTo>
                    <a:lnTo>
                      <a:pt x="1413" y="3497"/>
                    </a:lnTo>
                    <a:lnTo>
                      <a:pt x="1377" y="3439"/>
                    </a:lnTo>
                    <a:lnTo>
                      <a:pt x="1347" y="3380"/>
                    </a:lnTo>
                    <a:lnTo>
                      <a:pt x="1325" y="3317"/>
                    </a:lnTo>
                    <a:lnTo>
                      <a:pt x="1311" y="3250"/>
                    </a:lnTo>
                    <a:lnTo>
                      <a:pt x="1305" y="3183"/>
                    </a:lnTo>
                    <a:lnTo>
                      <a:pt x="1307" y="3113"/>
                    </a:lnTo>
                    <a:lnTo>
                      <a:pt x="1325" y="2905"/>
                    </a:lnTo>
                    <a:lnTo>
                      <a:pt x="1303" y="2855"/>
                    </a:lnTo>
                    <a:lnTo>
                      <a:pt x="1287" y="2810"/>
                    </a:lnTo>
                    <a:lnTo>
                      <a:pt x="1278" y="2763"/>
                    </a:lnTo>
                    <a:lnTo>
                      <a:pt x="1278" y="2716"/>
                    </a:lnTo>
                    <a:lnTo>
                      <a:pt x="1283" y="2671"/>
                    </a:lnTo>
                    <a:lnTo>
                      <a:pt x="1298" y="2626"/>
                    </a:lnTo>
                    <a:lnTo>
                      <a:pt x="1256" y="2621"/>
                    </a:lnTo>
                    <a:lnTo>
                      <a:pt x="1217" y="2608"/>
                    </a:lnTo>
                    <a:lnTo>
                      <a:pt x="1183" y="2588"/>
                    </a:lnTo>
                    <a:lnTo>
                      <a:pt x="1150" y="2563"/>
                    </a:lnTo>
                    <a:lnTo>
                      <a:pt x="1123" y="2530"/>
                    </a:lnTo>
                    <a:lnTo>
                      <a:pt x="1101" y="2494"/>
                    </a:lnTo>
                    <a:lnTo>
                      <a:pt x="1062" y="2413"/>
                    </a:lnTo>
                    <a:lnTo>
                      <a:pt x="1047" y="2370"/>
                    </a:lnTo>
                    <a:lnTo>
                      <a:pt x="1040" y="2327"/>
                    </a:lnTo>
                    <a:lnTo>
                      <a:pt x="1042" y="2283"/>
                    </a:lnTo>
                    <a:lnTo>
                      <a:pt x="1051" y="2242"/>
                    </a:lnTo>
                    <a:lnTo>
                      <a:pt x="1067" y="2202"/>
                    </a:lnTo>
                    <a:lnTo>
                      <a:pt x="1092" y="2166"/>
                    </a:lnTo>
                    <a:lnTo>
                      <a:pt x="1123" y="2135"/>
                    </a:lnTo>
                    <a:lnTo>
                      <a:pt x="1161" y="2110"/>
                    </a:lnTo>
                    <a:lnTo>
                      <a:pt x="1192" y="2092"/>
                    </a:lnTo>
                    <a:lnTo>
                      <a:pt x="1150" y="1996"/>
                    </a:lnTo>
                    <a:lnTo>
                      <a:pt x="1145" y="1968"/>
                    </a:lnTo>
                    <a:lnTo>
                      <a:pt x="1146" y="1939"/>
                    </a:lnTo>
                    <a:lnTo>
                      <a:pt x="1157" y="1912"/>
                    </a:lnTo>
                    <a:lnTo>
                      <a:pt x="1321" y="1632"/>
                    </a:lnTo>
                    <a:lnTo>
                      <a:pt x="1193" y="1717"/>
                    </a:lnTo>
                    <a:lnTo>
                      <a:pt x="1168" y="1728"/>
                    </a:lnTo>
                    <a:lnTo>
                      <a:pt x="1141" y="1731"/>
                    </a:lnTo>
                    <a:lnTo>
                      <a:pt x="1112" y="1728"/>
                    </a:lnTo>
                    <a:lnTo>
                      <a:pt x="1087" y="1715"/>
                    </a:lnTo>
                    <a:lnTo>
                      <a:pt x="1067" y="1697"/>
                    </a:lnTo>
                    <a:lnTo>
                      <a:pt x="1053" y="1674"/>
                    </a:lnTo>
                    <a:lnTo>
                      <a:pt x="1017" y="1587"/>
                    </a:lnTo>
                    <a:lnTo>
                      <a:pt x="999" y="1535"/>
                    </a:lnTo>
                    <a:lnTo>
                      <a:pt x="990" y="1481"/>
                    </a:lnTo>
                    <a:lnTo>
                      <a:pt x="990" y="1426"/>
                    </a:lnTo>
                    <a:lnTo>
                      <a:pt x="997" y="1372"/>
                    </a:lnTo>
                    <a:lnTo>
                      <a:pt x="1011" y="1320"/>
                    </a:lnTo>
                    <a:lnTo>
                      <a:pt x="1033" y="1271"/>
                    </a:lnTo>
                    <a:lnTo>
                      <a:pt x="1175" y="1010"/>
                    </a:lnTo>
                    <a:close/>
                    <a:moveTo>
                      <a:pt x="1723" y="700"/>
                    </a:moveTo>
                    <a:lnTo>
                      <a:pt x="1617" y="739"/>
                    </a:lnTo>
                    <a:lnTo>
                      <a:pt x="1559" y="765"/>
                    </a:lnTo>
                    <a:lnTo>
                      <a:pt x="1705" y="783"/>
                    </a:lnTo>
                    <a:lnTo>
                      <a:pt x="1723" y="700"/>
                    </a:lnTo>
                    <a:close/>
                    <a:moveTo>
                      <a:pt x="2244" y="613"/>
                    </a:moveTo>
                    <a:lnTo>
                      <a:pt x="2140" y="617"/>
                    </a:lnTo>
                    <a:lnTo>
                      <a:pt x="2035" y="627"/>
                    </a:lnTo>
                    <a:lnTo>
                      <a:pt x="1931" y="644"/>
                    </a:lnTo>
                    <a:lnTo>
                      <a:pt x="1931" y="651"/>
                    </a:lnTo>
                    <a:lnTo>
                      <a:pt x="1929" y="660"/>
                    </a:lnTo>
                    <a:lnTo>
                      <a:pt x="1889" y="839"/>
                    </a:lnTo>
                    <a:lnTo>
                      <a:pt x="1882" y="869"/>
                    </a:lnTo>
                    <a:lnTo>
                      <a:pt x="1869" y="896"/>
                    </a:lnTo>
                    <a:lnTo>
                      <a:pt x="1851" y="921"/>
                    </a:lnTo>
                    <a:lnTo>
                      <a:pt x="1830" y="943"/>
                    </a:lnTo>
                    <a:lnTo>
                      <a:pt x="1801" y="961"/>
                    </a:lnTo>
                    <a:lnTo>
                      <a:pt x="1772" y="972"/>
                    </a:lnTo>
                    <a:lnTo>
                      <a:pt x="1740" y="977"/>
                    </a:lnTo>
                    <a:lnTo>
                      <a:pt x="1707" y="977"/>
                    </a:lnTo>
                    <a:lnTo>
                      <a:pt x="1431" y="941"/>
                    </a:lnTo>
                    <a:lnTo>
                      <a:pt x="1202" y="1363"/>
                    </a:lnTo>
                    <a:lnTo>
                      <a:pt x="1190" y="1394"/>
                    </a:lnTo>
                    <a:lnTo>
                      <a:pt x="1183" y="1425"/>
                    </a:lnTo>
                    <a:lnTo>
                      <a:pt x="1181" y="1459"/>
                    </a:lnTo>
                    <a:lnTo>
                      <a:pt x="1186" y="1491"/>
                    </a:lnTo>
                    <a:lnTo>
                      <a:pt x="1406" y="1345"/>
                    </a:lnTo>
                    <a:lnTo>
                      <a:pt x="1429" y="1333"/>
                    </a:lnTo>
                    <a:lnTo>
                      <a:pt x="1457" y="1329"/>
                    </a:lnTo>
                    <a:lnTo>
                      <a:pt x="1484" y="1333"/>
                    </a:lnTo>
                    <a:lnTo>
                      <a:pt x="1509" y="1344"/>
                    </a:lnTo>
                    <a:lnTo>
                      <a:pt x="1530" y="1362"/>
                    </a:lnTo>
                    <a:lnTo>
                      <a:pt x="1545" y="1383"/>
                    </a:lnTo>
                    <a:lnTo>
                      <a:pt x="1554" y="1410"/>
                    </a:lnTo>
                    <a:lnTo>
                      <a:pt x="1554" y="1437"/>
                    </a:lnTo>
                    <a:lnTo>
                      <a:pt x="1532" y="1603"/>
                    </a:lnTo>
                    <a:lnTo>
                      <a:pt x="1525" y="1643"/>
                    </a:lnTo>
                    <a:lnTo>
                      <a:pt x="1512" y="1681"/>
                    </a:lnTo>
                    <a:lnTo>
                      <a:pt x="1493" y="1717"/>
                    </a:lnTo>
                    <a:lnTo>
                      <a:pt x="1347" y="1968"/>
                    </a:lnTo>
                    <a:lnTo>
                      <a:pt x="1401" y="2099"/>
                    </a:lnTo>
                    <a:lnTo>
                      <a:pt x="1408" y="2126"/>
                    </a:lnTo>
                    <a:lnTo>
                      <a:pt x="1406" y="2155"/>
                    </a:lnTo>
                    <a:lnTo>
                      <a:pt x="1397" y="2180"/>
                    </a:lnTo>
                    <a:lnTo>
                      <a:pt x="1381" y="2202"/>
                    </a:lnTo>
                    <a:lnTo>
                      <a:pt x="1359" y="2220"/>
                    </a:lnTo>
                    <a:lnTo>
                      <a:pt x="1251" y="2278"/>
                    </a:lnTo>
                    <a:lnTo>
                      <a:pt x="1240" y="2289"/>
                    </a:lnTo>
                    <a:lnTo>
                      <a:pt x="1233" y="2301"/>
                    </a:lnTo>
                    <a:lnTo>
                      <a:pt x="1231" y="2316"/>
                    </a:lnTo>
                    <a:lnTo>
                      <a:pt x="1235" y="2330"/>
                    </a:lnTo>
                    <a:lnTo>
                      <a:pt x="1274" y="2411"/>
                    </a:lnTo>
                    <a:lnTo>
                      <a:pt x="1283" y="2426"/>
                    </a:lnTo>
                    <a:lnTo>
                      <a:pt x="1298" y="2433"/>
                    </a:lnTo>
                    <a:lnTo>
                      <a:pt x="1314" y="2435"/>
                    </a:lnTo>
                    <a:lnTo>
                      <a:pt x="1415" y="2422"/>
                    </a:lnTo>
                    <a:lnTo>
                      <a:pt x="1433" y="2244"/>
                    </a:lnTo>
                    <a:lnTo>
                      <a:pt x="1442" y="2215"/>
                    </a:lnTo>
                    <a:lnTo>
                      <a:pt x="1498" y="2092"/>
                    </a:lnTo>
                    <a:lnTo>
                      <a:pt x="1525" y="2043"/>
                    </a:lnTo>
                    <a:lnTo>
                      <a:pt x="1559" y="2004"/>
                    </a:lnTo>
                    <a:lnTo>
                      <a:pt x="1601" y="1969"/>
                    </a:lnTo>
                    <a:lnTo>
                      <a:pt x="1646" y="1944"/>
                    </a:lnTo>
                    <a:lnTo>
                      <a:pt x="1696" y="1926"/>
                    </a:lnTo>
                    <a:lnTo>
                      <a:pt x="1749" y="1917"/>
                    </a:lnTo>
                    <a:lnTo>
                      <a:pt x="1804" y="1919"/>
                    </a:lnTo>
                    <a:lnTo>
                      <a:pt x="1813" y="1921"/>
                    </a:lnTo>
                    <a:lnTo>
                      <a:pt x="1824" y="1922"/>
                    </a:lnTo>
                    <a:lnTo>
                      <a:pt x="1851" y="1933"/>
                    </a:lnTo>
                    <a:lnTo>
                      <a:pt x="1855" y="1903"/>
                    </a:lnTo>
                    <a:lnTo>
                      <a:pt x="1864" y="1872"/>
                    </a:lnTo>
                    <a:lnTo>
                      <a:pt x="1880" y="1845"/>
                    </a:lnTo>
                    <a:lnTo>
                      <a:pt x="1900" y="1820"/>
                    </a:lnTo>
                    <a:lnTo>
                      <a:pt x="1929" y="1796"/>
                    </a:lnTo>
                    <a:lnTo>
                      <a:pt x="1963" y="1780"/>
                    </a:lnTo>
                    <a:lnTo>
                      <a:pt x="1997" y="1773"/>
                    </a:lnTo>
                    <a:lnTo>
                      <a:pt x="2035" y="1773"/>
                    </a:lnTo>
                    <a:lnTo>
                      <a:pt x="2071" y="1782"/>
                    </a:lnTo>
                    <a:lnTo>
                      <a:pt x="2304" y="1867"/>
                    </a:lnTo>
                    <a:lnTo>
                      <a:pt x="2545" y="1670"/>
                    </a:lnTo>
                    <a:lnTo>
                      <a:pt x="2567" y="1657"/>
                    </a:lnTo>
                    <a:lnTo>
                      <a:pt x="2589" y="1650"/>
                    </a:lnTo>
                    <a:lnTo>
                      <a:pt x="2614" y="1648"/>
                    </a:lnTo>
                    <a:lnTo>
                      <a:pt x="2637" y="1654"/>
                    </a:lnTo>
                    <a:lnTo>
                      <a:pt x="2681" y="1674"/>
                    </a:lnTo>
                    <a:lnTo>
                      <a:pt x="2718" y="1699"/>
                    </a:lnTo>
                    <a:lnTo>
                      <a:pt x="2753" y="1731"/>
                    </a:lnTo>
                    <a:lnTo>
                      <a:pt x="2781" y="1767"/>
                    </a:lnTo>
                    <a:lnTo>
                      <a:pt x="2803" y="1811"/>
                    </a:lnTo>
                    <a:lnTo>
                      <a:pt x="2818" y="1854"/>
                    </a:lnTo>
                    <a:lnTo>
                      <a:pt x="2825" y="1901"/>
                    </a:lnTo>
                    <a:lnTo>
                      <a:pt x="2823" y="1948"/>
                    </a:lnTo>
                    <a:lnTo>
                      <a:pt x="2814" y="1993"/>
                    </a:lnTo>
                    <a:lnTo>
                      <a:pt x="2798" y="2038"/>
                    </a:lnTo>
                    <a:lnTo>
                      <a:pt x="2763" y="2108"/>
                    </a:lnTo>
                    <a:lnTo>
                      <a:pt x="2754" y="2125"/>
                    </a:lnTo>
                    <a:lnTo>
                      <a:pt x="2740" y="2139"/>
                    </a:lnTo>
                    <a:lnTo>
                      <a:pt x="2425" y="2415"/>
                    </a:lnTo>
                    <a:lnTo>
                      <a:pt x="2399" y="2429"/>
                    </a:lnTo>
                    <a:lnTo>
                      <a:pt x="2372" y="2437"/>
                    </a:lnTo>
                    <a:lnTo>
                      <a:pt x="2342" y="2437"/>
                    </a:lnTo>
                    <a:lnTo>
                      <a:pt x="2057" y="2381"/>
                    </a:lnTo>
                    <a:lnTo>
                      <a:pt x="2010" y="2375"/>
                    </a:lnTo>
                    <a:lnTo>
                      <a:pt x="1965" y="2381"/>
                    </a:lnTo>
                    <a:lnTo>
                      <a:pt x="1920" y="2393"/>
                    </a:lnTo>
                    <a:lnTo>
                      <a:pt x="1880" y="2413"/>
                    </a:lnTo>
                    <a:lnTo>
                      <a:pt x="1520" y="2644"/>
                    </a:lnTo>
                    <a:lnTo>
                      <a:pt x="1496" y="2664"/>
                    </a:lnTo>
                    <a:lnTo>
                      <a:pt x="1478" y="2689"/>
                    </a:lnTo>
                    <a:lnTo>
                      <a:pt x="1471" y="2718"/>
                    </a:lnTo>
                    <a:lnTo>
                      <a:pt x="1471" y="2749"/>
                    </a:lnTo>
                    <a:lnTo>
                      <a:pt x="1478" y="2777"/>
                    </a:lnTo>
                    <a:lnTo>
                      <a:pt x="1511" y="2850"/>
                    </a:lnTo>
                    <a:lnTo>
                      <a:pt x="1518" y="2873"/>
                    </a:lnTo>
                    <a:lnTo>
                      <a:pt x="1518" y="2896"/>
                    </a:lnTo>
                    <a:lnTo>
                      <a:pt x="1498" y="3129"/>
                    </a:lnTo>
                    <a:lnTo>
                      <a:pt x="1498" y="3189"/>
                    </a:lnTo>
                    <a:lnTo>
                      <a:pt x="1505" y="3246"/>
                    </a:lnTo>
                    <a:lnTo>
                      <a:pt x="1523" y="3300"/>
                    </a:lnTo>
                    <a:lnTo>
                      <a:pt x="1547" y="3353"/>
                    </a:lnTo>
                    <a:lnTo>
                      <a:pt x="1579" y="3400"/>
                    </a:lnTo>
                    <a:lnTo>
                      <a:pt x="1619" y="3441"/>
                    </a:lnTo>
                    <a:lnTo>
                      <a:pt x="1666" y="3477"/>
                    </a:lnTo>
                    <a:lnTo>
                      <a:pt x="1740" y="3526"/>
                    </a:lnTo>
                    <a:lnTo>
                      <a:pt x="1776" y="3546"/>
                    </a:lnTo>
                    <a:lnTo>
                      <a:pt x="1815" y="3555"/>
                    </a:lnTo>
                    <a:lnTo>
                      <a:pt x="1855" y="3555"/>
                    </a:lnTo>
                    <a:lnTo>
                      <a:pt x="1893" y="3546"/>
                    </a:lnTo>
                    <a:lnTo>
                      <a:pt x="1931" y="3528"/>
                    </a:lnTo>
                    <a:lnTo>
                      <a:pt x="2333" y="3272"/>
                    </a:lnTo>
                    <a:lnTo>
                      <a:pt x="2356" y="3261"/>
                    </a:lnTo>
                    <a:lnTo>
                      <a:pt x="2381" y="3255"/>
                    </a:lnTo>
                    <a:lnTo>
                      <a:pt x="2407" y="3259"/>
                    </a:lnTo>
                    <a:lnTo>
                      <a:pt x="2430" y="3268"/>
                    </a:lnTo>
                    <a:lnTo>
                      <a:pt x="2594" y="3356"/>
                    </a:lnTo>
                    <a:lnTo>
                      <a:pt x="2655" y="3385"/>
                    </a:lnTo>
                    <a:lnTo>
                      <a:pt x="2720" y="3405"/>
                    </a:lnTo>
                    <a:lnTo>
                      <a:pt x="2787" y="3416"/>
                    </a:lnTo>
                    <a:lnTo>
                      <a:pt x="2854" y="3420"/>
                    </a:lnTo>
                    <a:lnTo>
                      <a:pt x="2926" y="3418"/>
                    </a:lnTo>
                    <a:lnTo>
                      <a:pt x="2955" y="3421"/>
                    </a:lnTo>
                    <a:lnTo>
                      <a:pt x="2980" y="3432"/>
                    </a:lnTo>
                    <a:lnTo>
                      <a:pt x="3001" y="3452"/>
                    </a:lnTo>
                    <a:lnTo>
                      <a:pt x="3018" y="3477"/>
                    </a:lnTo>
                    <a:lnTo>
                      <a:pt x="3095" y="3667"/>
                    </a:lnTo>
                    <a:lnTo>
                      <a:pt x="3198" y="3600"/>
                    </a:lnTo>
                    <a:lnTo>
                      <a:pt x="3293" y="3528"/>
                    </a:lnTo>
                    <a:lnTo>
                      <a:pt x="3382" y="3448"/>
                    </a:lnTo>
                    <a:lnTo>
                      <a:pt x="3465" y="3362"/>
                    </a:lnTo>
                    <a:lnTo>
                      <a:pt x="3540" y="3272"/>
                    </a:lnTo>
                    <a:lnTo>
                      <a:pt x="3609" y="3178"/>
                    </a:lnTo>
                    <a:lnTo>
                      <a:pt x="3670" y="3077"/>
                    </a:lnTo>
                    <a:lnTo>
                      <a:pt x="3724" y="2974"/>
                    </a:lnTo>
                    <a:lnTo>
                      <a:pt x="3771" y="2868"/>
                    </a:lnTo>
                    <a:lnTo>
                      <a:pt x="3811" y="2758"/>
                    </a:lnTo>
                    <a:lnTo>
                      <a:pt x="3809" y="2752"/>
                    </a:lnTo>
                    <a:lnTo>
                      <a:pt x="3807" y="2747"/>
                    </a:lnTo>
                    <a:lnTo>
                      <a:pt x="3768" y="2595"/>
                    </a:lnTo>
                    <a:lnTo>
                      <a:pt x="3712" y="2613"/>
                    </a:lnTo>
                    <a:lnTo>
                      <a:pt x="3656" y="2622"/>
                    </a:lnTo>
                    <a:lnTo>
                      <a:pt x="3598" y="2624"/>
                    </a:lnTo>
                    <a:lnTo>
                      <a:pt x="3540" y="2615"/>
                    </a:lnTo>
                    <a:lnTo>
                      <a:pt x="3486" y="2597"/>
                    </a:lnTo>
                    <a:lnTo>
                      <a:pt x="3434" y="2572"/>
                    </a:lnTo>
                    <a:lnTo>
                      <a:pt x="3387" y="2538"/>
                    </a:lnTo>
                    <a:lnTo>
                      <a:pt x="2906" y="2132"/>
                    </a:lnTo>
                    <a:lnTo>
                      <a:pt x="2888" y="2114"/>
                    </a:lnTo>
                    <a:lnTo>
                      <a:pt x="2877" y="2090"/>
                    </a:lnTo>
                    <a:lnTo>
                      <a:pt x="2872" y="2067"/>
                    </a:lnTo>
                    <a:lnTo>
                      <a:pt x="2872" y="2042"/>
                    </a:lnTo>
                    <a:lnTo>
                      <a:pt x="2879" y="2018"/>
                    </a:lnTo>
                    <a:lnTo>
                      <a:pt x="2893" y="1996"/>
                    </a:lnTo>
                    <a:lnTo>
                      <a:pt x="2913" y="1980"/>
                    </a:lnTo>
                    <a:lnTo>
                      <a:pt x="2935" y="1968"/>
                    </a:lnTo>
                    <a:lnTo>
                      <a:pt x="2958" y="1964"/>
                    </a:lnTo>
                    <a:lnTo>
                      <a:pt x="2983" y="1964"/>
                    </a:lnTo>
                    <a:lnTo>
                      <a:pt x="3007" y="1971"/>
                    </a:lnTo>
                    <a:lnTo>
                      <a:pt x="3028" y="1986"/>
                    </a:lnTo>
                    <a:lnTo>
                      <a:pt x="3486" y="2372"/>
                    </a:lnTo>
                    <a:lnTo>
                      <a:pt x="3526" y="2332"/>
                    </a:lnTo>
                    <a:lnTo>
                      <a:pt x="3566" y="2290"/>
                    </a:lnTo>
                    <a:lnTo>
                      <a:pt x="3605" y="2245"/>
                    </a:lnTo>
                    <a:lnTo>
                      <a:pt x="3643" y="2200"/>
                    </a:lnTo>
                    <a:lnTo>
                      <a:pt x="3681" y="2153"/>
                    </a:lnTo>
                    <a:lnTo>
                      <a:pt x="3717" y="2108"/>
                    </a:lnTo>
                    <a:lnTo>
                      <a:pt x="3749" y="2061"/>
                    </a:lnTo>
                    <a:lnTo>
                      <a:pt x="3778" y="2018"/>
                    </a:lnTo>
                    <a:lnTo>
                      <a:pt x="3804" y="1975"/>
                    </a:lnTo>
                    <a:lnTo>
                      <a:pt x="3823" y="1937"/>
                    </a:lnTo>
                    <a:lnTo>
                      <a:pt x="3836" y="1901"/>
                    </a:lnTo>
                    <a:lnTo>
                      <a:pt x="3843" y="1868"/>
                    </a:lnTo>
                    <a:lnTo>
                      <a:pt x="3829" y="1818"/>
                    </a:lnTo>
                    <a:lnTo>
                      <a:pt x="3690" y="1903"/>
                    </a:lnTo>
                    <a:lnTo>
                      <a:pt x="3679" y="1908"/>
                    </a:lnTo>
                    <a:lnTo>
                      <a:pt x="3640" y="1922"/>
                    </a:lnTo>
                    <a:lnTo>
                      <a:pt x="3600" y="1932"/>
                    </a:lnTo>
                    <a:lnTo>
                      <a:pt x="3560" y="1933"/>
                    </a:lnTo>
                    <a:lnTo>
                      <a:pt x="3519" y="1930"/>
                    </a:lnTo>
                    <a:lnTo>
                      <a:pt x="3479" y="1921"/>
                    </a:lnTo>
                    <a:lnTo>
                      <a:pt x="3441" y="1906"/>
                    </a:lnTo>
                    <a:lnTo>
                      <a:pt x="3407" y="1885"/>
                    </a:lnTo>
                    <a:lnTo>
                      <a:pt x="3376" y="1859"/>
                    </a:lnTo>
                    <a:lnTo>
                      <a:pt x="3349" y="1827"/>
                    </a:lnTo>
                    <a:lnTo>
                      <a:pt x="3236" y="1665"/>
                    </a:lnTo>
                    <a:lnTo>
                      <a:pt x="3223" y="1639"/>
                    </a:lnTo>
                    <a:lnTo>
                      <a:pt x="3218" y="1610"/>
                    </a:lnTo>
                    <a:lnTo>
                      <a:pt x="3223" y="1582"/>
                    </a:lnTo>
                    <a:lnTo>
                      <a:pt x="3236" y="1556"/>
                    </a:lnTo>
                    <a:lnTo>
                      <a:pt x="3254" y="1535"/>
                    </a:lnTo>
                    <a:lnTo>
                      <a:pt x="3279" y="1520"/>
                    </a:lnTo>
                    <a:lnTo>
                      <a:pt x="3638" y="1383"/>
                    </a:lnTo>
                    <a:lnTo>
                      <a:pt x="3569" y="1282"/>
                    </a:lnTo>
                    <a:lnTo>
                      <a:pt x="3494" y="1188"/>
                    </a:lnTo>
                    <a:lnTo>
                      <a:pt x="3412" y="1100"/>
                    </a:lnTo>
                    <a:lnTo>
                      <a:pt x="3326" y="1019"/>
                    </a:lnTo>
                    <a:lnTo>
                      <a:pt x="3234" y="945"/>
                    </a:lnTo>
                    <a:lnTo>
                      <a:pt x="3137" y="876"/>
                    </a:lnTo>
                    <a:lnTo>
                      <a:pt x="3036" y="817"/>
                    </a:lnTo>
                    <a:lnTo>
                      <a:pt x="2929" y="765"/>
                    </a:lnTo>
                    <a:lnTo>
                      <a:pt x="2821" y="719"/>
                    </a:lnTo>
                    <a:lnTo>
                      <a:pt x="2709" y="682"/>
                    </a:lnTo>
                    <a:lnTo>
                      <a:pt x="2596" y="653"/>
                    </a:lnTo>
                    <a:lnTo>
                      <a:pt x="2480" y="631"/>
                    </a:lnTo>
                    <a:lnTo>
                      <a:pt x="2361" y="618"/>
                    </a:lnTo>
                    <a:lnTo>
                      <a:pt x="2244" y="613"/>
                    </a:lnTo>
                    <a:close/>
                    <a:moveTo>
                      <a:pt x="1372" y="400"/>
                    </a:moveTo>
                    <a:lnTo>
                      <a:pt x="1247" y="463"/>
                    </a:lnTo>
                    <a:lnTo>
                      <a:pt x="1128" y="534"/>
                    </a:lnTo>
                    <a:lnTo>
                      <a:pt x="1017" y="613"/>
                    </a:lnTo>
                    <a:lnTo>
                      <a:pt x="909" y="698"/>
                    </a:lnTo>
                    <a:lnTo>
                      <a:pt x="808" y="790"/>
                    </a:lnTo>
                    <a:lnTo>
                      <a:pt x="714" y="889"/>
                    </a:lnTo>
                    <a:lnTo>
                      <a:pt x="626" y="994"/>
                    </a:lnTo>
                    <a:lnTo>
                      <a:pt x="546" y="1105"/>
                    </a:lnTo>
                    <a:lnTo>
                      <a:pt x="472" y="1223"/>
                    </a:lnTo>
                    <a:lnTo>
                      <a:pt x="406" y="1345"/>
                    </a:lnTo>
                    <a:lnTo>
                      <a:pt x="348" y="1473"/>
                    </a:lnTo>
                    <a:lnTo>
                      <a:pt x="296" y="1612"/>
                    </a:lnTo>
                    <a:lnTo>
                      <a:pt x="254" y="1753"/>
                    </a:lnTo>
                    <a:lnTo>
                      <a:pt x="224" y="1897"/>
                    </a:lnTo>
                    <a:lnTo>
                      <a:pt x="204" y="2042"/>
                    </a:lnTo>
                    <a:lnTo>
                      <a:pt x="193" y="2186"/>
                    </a:lnTo>
                    <a:lnTo>
                      <a:pt x="193" y="2332"/>
                    </a:lnTo>
                    <a:lnTo>
                      <a:pt x="204" y="2476"/>
                    </a:lnTo>
                    <a:lnTo>
                      <a:pt x="224" y="2621"/>
                    </a:lnTo>
                    <a:lnTo>
                      <a:pt x="254" y="2763"/>
                    </a:lnTo>
                    <a:lnTo>
                      <a:pt x="296" y="2905"/>
                    </a:lnTo>
                    <a:lnTo>
                      <a:pt x="348" y="3044"/>
                    </a:lnTo>
                    <a:lnTo>
                      <a:pt x="406" y="3169"/>
                    </a:lnTo>
                    <a:lnTo>
                      <a:pt x="469" y="3288"/>
                    </a:lnTo>
                    <a:lnTo>
                      <a:pt x="539" y="3403"/>
                    </a:lnTo>
                    <a:lnTo>
                      <a:pt x="617" y="3512"/>
                    </a:lnTo>
                    <a:lnTo>
                      <a:pt x="701" y="3614"/>
                    </a:lnTo>
                    <a:lnTo>
                      <a:pt x="793" y="3712"/>
                    </a:lnTo>
                    <a:lnTo>
                      <a:pt x="891" y="3804"/>
                    </a:lnTo>
                    <a:lnTo>
                      <a:pt x="993" y="3888"/>
                    </a:lnTo>
                    <a:lnTo>
                      <a:pt x="1101" y="3966"/>
                    </a:lnTo>
                    <a:lnTo>
                      <a:pt x="1217" y="4036"/>
                    </a:lnTo>
                    <a:lnTo>
                      <a:pt x="1336" y="4101"/>
                    </a:lnTo>
                    <a:lnTo>
                      <a:pt x="1460" y="4157"/>
                    </a:lnTo>
                    <a:lnTo>
                      <a:pt x="1604" y="4211"/>
                    </a:lnTo>
                    <a:lnTo>
                      <a:pt x="1750" y="4253"/>
                    </a:lnTo>
                    <a:lnTo>
                      <a:pt x="1900" y="4285"/>
                    </a:lnTo>
                    <a:lnTo>
                      <a:pt x="2048" y="4305"/>
                    </a:lnTo>
                    <a:lnTo>
                      <a:pt x="2199" y="4314"/>
                    </a:lnTo>
                    <a:lnTo>
                      <a:pt x="2349" y="4312"/>
                    </a:lnTo>
                    <a:lnTo>
                      <a:pt x="2498" y="4298"/>
                    </a:lnTo>
                    <a:lnTo>
                      <a:pt x="2648" y="4274"/>
                    </a:lnTo>
                    <a:lnTo>
                      <a:pt x="2796" y="4238"/>
                    </a:lnTo>
                    <a:lnTo>
                      <a:pt x="2942" y="4191"/>
                    </a:lnTo>
                    <a:lnTo>
                      <a:pt x="2859" y="3989"/>
                    </a:lnTo>
                    <a:lnTo>
                      <a:pt x="2736" y="4029"/>
                    </a:lnTo>
                    <a:lnTo>
                      <a:pt x="2616" y="4058"/>
                    </a:lnTo>
                    <a:lnTo>
                      <a:pt x="2493" y="4080"/>
                    </a:lnTo>
                    <a:lnTo>
                      <a:pt x="2370" y="4092"/>
                    </a:lnTo>
                    <a:lnTo>
                      <a:pt x="2248" y="4096"/>
                    </a:lnTo>
                    <a:lnTo>
                      <a:pt x="2122" y="4090"/>
                    </a:lnTo>
                    <a:lnTo>
                      <a:pt x="1996" y="4078"/>
                    </a:lnTo>
                    <a:lnTo>
                      <a:pt x="1871" y="4056"/>
                    </a:lnTo>
                    <a:lnTo>
                      <a:pt x="1750" y="4027"/>
                    </a:lnTo>
                    <a:lnTo>
                      <a:pt x="1630" y="3988"/>
                    </a:lnTo>
                    <a:lnTo>
                      <a:pt x="1514" y="3943"/>
                    </a:lnTo>
                    <a:lnTo>
                      <a:pt x="1401" y="3888"/>
                    </a:lnTo>
                    <a:lnTo>
                      <a:pt x="1291" y="3827"/>
                    </a:lnTo>
                    <a:lnTo>
                      <a:pt x="1186" y="3759"/>
                    </a:lnTo>
                    <a:lnTo>
                      <a:pt x="1085" y="3683"/>
                    </a:lnTo>
                    <a:lnTo>
                      <a:pt x="990" y="3598"/>
                    </a:lnTo>
                    <a:lnTo>
                      <a:pt x="900" y="3510"/>
                    </a:lnTo>
                    <a:lnTo>
                      <a:pt x="817" y="3412"/>
                    </a:lnTo>
                    <a:lnTo>
                      <a:pt x="739" y="3309"/>
                    </a:lnTo>
                    <a:lnTo>
                      <a:pt x="669" y="3199"/>
                    </a:lnTo>
                    <a:lnTo>
                      <a:pt x="606" y="3084"/>
                    </a:lnTo>
                    <a:lnTo>
                      <a:pt x="550" y="2961"/>
                    </a:lnTo>
                    <a:lnTo>
                      <a:pt x="503" y="2837"/>
                    </a:lnTo>
                    <a:lnTo>
                      <a:pt x="467" y="2712"/>
                    </a:lnTo>
                    <a:lnTo>
                      <a:pt x="438" y="2586"/>
                    </a:lnTo>
                    <a:lnTo>
                      <a:pt x="420" y="2458"/>
                    </a:lnTo>
                    <a:lnTo>
                      <a:pt x="411" y="2332"/>
                    </a:lnTo>
                    <a:lnTo>
                      <a:pt x="411" y="2206"/>
                    </a:lnTo>
                    <a:lnTo>
                      <a:pt x="418" y="2081"/>
                    </a:lnTo>
                    <a:lnTo>
                      <a:pt x="434" y="1957"/>
                    </a:lnTo>
                    <a:lnTo>
                      <a:pt x="460" y="1836"/>
                    </a:lnTo>
                    <a:lnTo>
                      <a:pt x="492" y="1715"/>
                    </a:lnTo>
                    <a:lnTo>
                      <a:pt x="534" y="1598"/>
                    </a:lnTo>
                    <a:lnTo>
                      <a:pt x="582" y="1484"/>
                    </a:lnTo>
                    <a:lnTo>
                      <a:pt x="638" y="1372"/>
                    </a:lnTo>
                    <a:lnTo>
                      <a:pt x="701" y="1266"/>
                    </a:lnTo>
                    <a:lnTo>
                      <a:pt x="773" y="1163"/>
                    </a:lnTo>
                    <a:lnTo>
                      <a:pt x="851" y="1066"/>
                    </a:lnTo>
                    <a:lnTo>
                      <a:pt x="936" y="972"/>
                    </a:lnTo>
                    <a:lnTo>
                      <a:pt x="1026" y="885"/>
                    </a:lnTo>
                    <a:lnTo>
                      <a:pt x="1125" y="804"/>
                    </a:lnTo>
                    <a:lnTo>
                      <a:pt x="1229" y="728"/>
                    </a:lnTo>
                    <a:lnTo>
                      <a:pt x="1339" y="662"/>
                    </a:lnTo>
                    <a:lnTo>
                      <a:pt x="1455" y="600"/>
                    </a:lnTo>
                    <a:lnTo>
                      <a:pt x="1372" y="400"/>
                    </a:lnTo>
                    <a:close/>
                    <a:moveTo>
                      <a:pt x="1338" y="0"/>
                    </a:moveTo>
                    <a:lnTo>
                      <a:pt x="1363" y="0"/>
                    </a:lnTo>
                    <a:lnTo>
                      <a:pt x="1386" y="5"/>
                    </a:lnTo>
                    <a:lnTo>
                      <a:pt x="1408" y="18"/>
                    </a:lnTo>
                    <a:lnTo>
                      <a:pt x="1426" y="36"/>
                    </a:lnTo>
                    <a:lnTo>
                      <a:pt x="1439" y="58"/>
                    </a:lnTo>
                    <a:lnTo>
                      <a:pt x="1512" y="236"/>
                    </a:lnTo>
                    <a:lnTo>
                      <a:pt x="1512" y="236"/>
                    </a:lnTo>
                    <a:lnTo>
                      <a:pt x="1512" y="236"/>
                    </a:lnTo>
                    <a:lnTo>
                      <a:pt x="1633" y="526"/>
                    </a:lnTo>
                    <a:lnTo>
                      <a:pt x="1758" y="489"/>
                    </a:lnTo>
                    <a:lnTo>
                      <a:pt x="1884" y="458"/>
                    </a:lnTo>
                    <a:lnTo>
                      <a:pt x="2010" y="436"/>
                    </a:lnTo>
                    <a:lnTo>
                      <a:pt x="2136" y="425"/>
                    </a:lnTo>
                    <a:lnTo>
                      <a:pt x="2262" y="422"/>
                    </a:lnTo>
                    <a:lnTo>
                      <a:pt x="2389" y="427"/>
                    </a:lnTo>
                    <a:lnTo>
                      <a:pt x="2513" y="442"/>
                    </a:lnTo>
                    <a:lnTo>
                      <a:pt x="2635" y="465"/>
                    </a:lnTo>
                    <a:lnTo>
                      <a:pt x="2756" y="496"/>
                    </a:lnTo>
                    <a:lnTo>
                      <a:pt x="2873" y="534"/>
                    </a:lnTo>
                    <a:lnTo>
                      <a:pt x="2989" y="581"/>
                    </a:lnTo>
                    <a:lnTo>
                      <a:pt x="3101" y="635"/>
                    </a:lnTo>
                    <a:lnTo>
                      <a:pt x="3209" y="696"/>
                    </a:lnTo>
                    <a:lnTo>
                      <a:pt x="3313" y="765"/>
                    </a:lnTo>
                    <a:lnTo>
                      <a:pt x="3412" y="840"/>
                    </a:lnTo>
                    <a:lnTo>
                      <a:pt x="3506" y="923"/>
                    </a:lnTo>
                    <a:lnTo>
                      <a:pt x="3594" y="1013"/>
                    </a:lnTo>
                    <a:lnTo>
                      <a:pt x="3677" y="1109"/>
                    </a:lnTo>
                    <a:lnTo>
                      <a:pt x="3755" y="1212"/>
                    </a:lnTo>
                    <a:lnTo>
                      <a:pt x="3823" y="1320"/>
                    </a:lnTo>
                    <a:lnTo>
                      <a:pt x="3886" y="1436"/>
                    </a:lnTo>
                    <a:lnTo>
                      <a:pt x="3942" y="1556"/>
                    </a:lnTo>
                    <a:lnTo>
                      <a:pt x="3987" y="1681"/>
                    </a:lnTo>
                    <a:lnTo>
                      <a:pt x="4025" y="1805"/>
                    </a:lnTo>
                    <a:lnTo>
                      <a:pt x="4052" y="1932"/>
                    </a:lnTo>
                    <a:lnTo>
                      <a:pt x="4070" y="2058"/>
                    </a:lnTo>
                    <a:lnTo>
                      <a:pt x="4079" y="2186"/>
                    </a:lnTo>
                    <a:lnTo>
                      <a:pt x="4081" y="2312"/>
                    </a:lnTo>
                    <a:lnTo>
                      <a:pt x="4072" y="2437"/>
                    </a:lnTo>
                    <a:lnTo>
                      <a:pt x="4056" y="2561"/>
                    </a:lnTo>
                    <a:lnTo>
                      <a:pt x="4031" y="2682"/>
                    </a:lnTo>
                    <a:lnTo>
                      <a:pt x="3998" y="2803"/>
                    </a:lnTo>
                    <a:lnTo>
                      <a:pt x="3957" y="2920"/>
                    </a:lnTo>
                    <a:lnTo>
                      <a:pt x="3908" y="3034"/>
                    </a:lnTo>
                    <a:lnTo>
                      <a:pt x="3852" y="3145"/>
                    </a:lnTo>
                    <a:lnTo>
                      <a:pt x="3789" y="3252"/>
                    </a:lnTo>
                    <a:lnTo>
                      <a:pt x="3719" y="3355"/>
                    </a:lnTo>
                    <a:lnTo>
                      <a:pt x="3641" y="3452"/>
                    </a:lnTo>
                    <a:lnTo>
                      <a:pt x="3557" y="3546"/>
                    </a:lnTo>
                    <a:lnTo>
                      <a:pt x="3465" y="3632"/>
                    </a:lnTo>
                    <a:lnTo>
                      <a:pt x="3367" y="3714"/>
                    </a:lnTo>
                    <a:lnTo>
                      <a:pt x="3263" y="3787"/>
                    </a:lnTo>
                    <a:lnTo>
                      <a:pt x="3153" y="3856"/>
                    </a:lnTo>
                    <a:lnTo>
                      <a:pt x="3036" y="3917"/>
                    </a:lnTo>
                    <a:lnTo>
                      <a:pt x="3156" y="4208"/>
                    </a:lnTo>
                    <a:lnTo>
                      <a:pt x="3156" y="4210"/>
                    </a:lnTo>
                    <a:lnTo>
                      <a:pt x="3156" y="4210"/>
                    </a:lnTo>
                    <a:lnTo>
                      <a:pt x="3218" y="4356"/>
                    </a:lnTo>
                    <a:lnTo>
                      <a:pt x="3225" y="4381"/>
                    </a:lnTo>
                    <a:lnTo>
                      <a:pt x="3223" y="4406"/>
                    </a:lnTo>
                    <a:lnTo>
                      <a:pt x="3218" y="4430"/>
                    </a:lnTo>
                    <a:lnTo>
                      <a:pt x="3205" y="4451"/>
                    </a:lnTo>
                    <a:lnTo>
                      <a:pt x="3187" y="4469"/>
                    </a:lnTo>
                    <a:lnTo>
                      <a:pt x="3165" y="4482"/>
                    </a:lnTo>
                    <a:lnTo>
                      <a:pt x="3147" y="4487"/>
                    </a:lnTo>
                    <a:lnTo>
                      <a:pt x="3129" y="4489"/>
                    </a:lnTo>
                    <a:lnTo>
                      <a:pt x="3101" y="4485"/>
                    </a:lnTo>
                    <a:lnTo>
                      <a:pt x="3077" y="4473"/>
                    </a:lnTo>
                    <a:lnTo>
                      <a:pt x="3055" y="4455"/>
                    </a:lnTo>
                    <a:lnTo>
                      <a:pt x="3041" y="4430"/>
                    </a:lnTo>
                    <a:lnTo>
                      <a:pt x="3016" y="4368"/>
                    </a:lnTo>
                    <a:lnTo>
                      <a:pt x="2882" y="4413"/>
                    </a:lnTo>
                    <a:lnTo>
                      <a:pt x="2749" y="4448"/>
                    </a:lnTo>
                    <a:lnTo>
                      <a:pt x="2614" y="4475"/>
                    </a:lnTo>
                    <a:lnTo>
                      <a:pt x="2479" y="4494"/>
                    </a:lnTo>
                    <a:lnTo>
                      <a:pt x="2342" y="4504"/>
                    </a:lnTo>
                    <a:lnTo>
                      <a:pt x="2342" y="4709"/>
                    </a:lnTo>
                    <a:lnTo>
                      <a:pt x="2349" y="4709"/>
                    </a:lnTo>
                    <a:lnTo>
                      <a:pt x="2394" y="4715"/>
                    </a:lnTo>
                    <a:lnTo>
                      <a:pt x="2435" y="4729"/>
                    </a:lnTo>
                    <a:lnTo>
                      <a:pt x="2471" y="4752"/>
                    </a:lnTo>
                    <a:lnTo>
                      <a:pt x="2504" y="4783"/>
                    </a:lnTo>
                    <a:lnTo>
                      <a:pt x="2527" y="4821"/>
                    </a:lnTo>
                    <a:lnTo>
                      <a:pt x="2542" y="4862"/>
                    </a:lnTo>
                    <a:lnTo>
                      <a:pt x="2547" y="4908"/>
                    </a:lnTo>
                    <a:lnTo>
                      <a:pt x="2547" y="5317"/>
                    </a:lnTo>
                    <a:lnTo>
                      <a:pt x="2547" y="5324"/>
                    </a:lnTo>
                    <a:lnTo>
                      <a:pt x="2758" y="5324"/>
                    </a:lnTo>
                    <a:lnTo>
                      <a:pt x="2812" y="5328"/>
                    </a:lnTo>
                    <a:lnTo>
                      <a:pt x="2863" y="5342"/>
                    </a:lnTo>
                    <a:lnTo>
                      <a:pt x="2909" y="5364"/>
                    </a:lnTo>
                    <a:lnTo>
                      <a:pt x="2951" y="5394"/>
                    </a:lnTo>
                    <a:lnTo>
                      <a:pt x="2987" y="5431"/>
                    </a:lnTo>
                    <a:lnTo>
                      <a:pt x="3018" y="5472"/>
                    </a:lnTo>
                    <a:lnTo>
                      <a:pt x="3039" y="5519"/>
                    </a:lnTo>
                    <a:lnTo>
                      <a:pt x="3054" y="5569"/>
                    </a:lnTo>
                    <a:lnTo>
                      <a:pt x="3059" y="5624"/>
                    </a:lnTo>
                    <a:lnTo>
                      <a:pt x="3059" y="5829"/>
                    </a:lnTo>
                    <a:lnTo>
                      <a:pt x="3054" y="5860"/>
                    </a:lnTo>
                    <a:lnTo>
                      <a:pt x="3039" y="5885"/>
                    </a:lnTo>
                    <a:lnTo>
                      <a:pt x="3019" y="5907"/>
                    </a:lnTo>
                    <a:lnTo>
                      <a:pt x="2992" y="5919"/>
                    </a:lnTo>
                    <a:lnTo>
                      <a:pt x="2962" y="5925"/>
                    </a:lnTo>
                    <a:lnTo>
                      <a:pt x="1530" y="5925"/>
                    </a:lnTo>
                    <a:lnTo>
                      <a:pt x="1500" y="5919"/>
                    </a:lnTo>
                    <a:lnTo>
                      <a:pt x="1473" y="5907"/>
                    </a:lnTo>
                    <a:lnTo>
                      <a:pt x="1453" y="5885"/>
                    </a:lnTo>
                    <a:lnTo>
                      <a:pt x="1439" y="5860"/>
                    </a:lnTo>
                    <a:lnTo>
                      <a:pt x="1433" y="5829"/>
                    </a:lnTo>
                    <a:lnTo>
                      <a:pt x="1433" y="5624"/>
                    </a:lnTo>
                    <a:lnTo>
                      <a:pt x="1439" y="5569"/>
                    </a:lnTo>
                    <a:lnTo>
                      <a:pt x="1453" y="5519"/>
                    </a:lnTo>
                    <a:lnTo>
                      <a:pt x="1475" y="5472"/>
                    </a:lnTo>
                    <a:lnTo>
                      <a:pt x="1505" y="5431"/>
                    </a:lnTo>
                    <a:lnTo>
                      <a:pt x="1541" y="5394"/>
                    </a:lnTo>
                    <a:lnTo>
                      <a:pt x="1583" y="5364"/>
                    </a:lnTo>
                    <a:lnTo>
                      <a:pt x="1630" y="5342"/>
                    </a:lnTo>
                    <a:lnTo>
                      <a:pt x="1680" y="5328"/>
                    </a:lnTo>
                    <a:lnTo>
                      <a:pt x="1734" y="5324"/>
                    </a:lnTo>
                    <a:lnTo>
                      <a:pt x="1945" y="5324"/>
                    </a:lnTo>
                    <a:lnTo>
                      <a:pt x="1945" y="5317"/>
                    </a:lnTo>
                    <a:lnTo>
                      <a:pt x="1945" y="4908"/>
                    </a:lnTo>
                    <a:lnTo>
                      <a:pt x="1950" y="4862"/>
                    </a:lnTo>
                    <a:lnTo>
                      <a:pt x="1965" y="4821"/>
                    </a:lnTo>
                    <a:lnTo>
                      <a:pt x="1988" y="4783"/>
                    </a:lnTo>
                    <a:lnTo>
                      <a:pt x="2019" y="4752"/>
                    </a:lnTo>
                    <a:lnTo>
                      <a:pt x="2057" y="4729"/>
                    </a:lnTo>
                    <a:lnTo>
                      <a:pt x="2098" y="4715"/>
                    </a:lnTo>
                    <a:lnTo>
                      <a:pt x="2143" y="4709"/>
                    </a:lnTo>
                    <a:lnTo>
                      <a:pt x="2151" y="4709"/>
                    </a:lnTo>
                    <a:lnTo>
                      <a:pt x="2151" y="4504"/>
                    </a:lnTo>
                    <a:lnTo>
                      <a:pt x="1996" y="4493"/>
                    </a:lnTo>
                    <a:lnTo>
                      <a:pt x="1840" y="4469"/>
                    </a:lnTo>
                    <a:lnTo>
                      <a:pt x="1687" y="4435"/>
                    </a:lnTo>
                    <a:lnTo>
                      <a:pt x="1536" y="4390"/>
                    </a:lnTo>
                    <a:lnTo>
                      <a:pt x="1386" y="4334"/>
                    </a:lnTo>
                    <a:lnTo>
                      <a:pt x="1251" y="4273"/>
                    </a:lnTo>
                    <a:lnTo>
                      <a:pt x="1119" y="4202"/>
                    </a:lnTo>
                    <a:lnTo>
                      <a:pt x="995" y="4125"/>
                    </a:lnTo>
                    <a:lnTo>
                      <a:pt x="876" y="4040"/>
                    </a:lnTo>
                    <a:lnTo>
                      <a:pt x="763" y="3948"/>
                    </a:lnTo>
                    <a:lnTo>
                      <a:pt x="658" y="3849"/>
                    </a:lnTo>
                    <a:lnTo>
                      <a:pt x="557" y="3742"/>
                    </a:lnTo>
                    <a:lnTo>
                      <a:pt x="465" y="3629"/>
                    </a:lnTo>
                    <a:lnTo>
                      <a:pt x="380" y="3510"/>
                    </a:lnTo>
                    <a:lnTo>
                      <a:pt x="303" y="3385"/>
                    </a:lnTo>
                    <a:lnTo>
                      <a:pt x="233" y="3254"/>
                    </a:lnTo>
                    <a:lnTo>
                      <a:pt x="171" y="3118"/>
                    </a:lnTo>
                    <a:lnTo>
                      <a:pt x="114" y="2965"/>
                    </a:lnTo>
                    <a:lnTo>
                      <a:pt x="69" y="2812"/>
                    </a:lnTo>
                    <a:lnTo>
                      <a:pt x="34" y="2655"/>
                    </a:lnTo>
                    <a:lnTo>
                      <a:pt x="13" y="2496"/>
                    </a:lnTo>
                    <a:lnTo>
                      <a:pt x="0" y="2337"/>
                    </a:lnTo>
                    <a:lnTo>
                      <a:pt x="0" y="2179"/>
                    </a:lnTo>
                    <a:lnTo>
                      <a:pt x="13" y="2020"/>
                    </a:lnTo>
                    <a:lnTo>
                      <a:pt x="34" y="1863"/>
                    </a:lnTo>
                    <a:lnTo>
                      <a:pt x="69" y="1706"/>
                    </a:lnTo>
                    <a:lnTo>
                      <a:pt x="114" y="1551"/>
                    </a:lnTo>
                    <a:lnTo>
                      <a:pt x="171" y="1399"/>
                    </a:lnTo>
                    <a:lnTo>
                      <a:pt x="229" y="1270"/>
                    </a:lnTo>
                    <a:lnTo>
                      <a:pt x="294" y="1147"/>
                    </a:lnTo>
                    <a:lnTo>
                      <a:pt x="368" y="1028"/>
                    </a:lnTo>
                    <a:lnTo>
                      <a:pt x="447" y="914"/>
                    </a:lnTo>
                    <a:lnTo>
                      <a:pt x="532" y="806"/>
                    </a:lnTo>
                    <a:lnTo>
                      <a:pt x="624" y="703"/>
                    </a:lnTo>
                    <a:lnTo>
                      <a:pt x="723" y="606"/>
                    </a:lnTo>
                    <a:lnTo>
                      <a:pt x="827" y="516"/>
                    </a:lnTo>
                    <a:lnTo>
                      <a:pt x="937" y="433"/>
                    </a:lnTo>
                    <a:lnTo>
                      <a:pt x="1053" y="355"/>
                    </a:lnTo>
                    <a:lnTo>
                      <a:pt x="1174" y="285"/>
                    </a:lnTo>
                    <a:lnTo>
                      <a:pt x="1298" y="222"/>
                    </a:lnTo>
                    <a:lnTo>
                      <a:pt x="1262" y="131"/>
                    </a:lnTo>
                    <a:lnTo>
                      <a:pt x="1255" y="106"/>
                    </a:lnTo>
                    <a:lnTo>
                      <a:pt x="1255" y="81"/>
                    </a:lnTo>
                    <a:lnTo>
                      <a:pt x="1262" y="58"/>
                    </a:lnTo>
                    <a:lnTo>
                      <a:pt x="1273" y="36"/>
                    </a:lnTo>
                    <a:lnTo>
                      <a:pt x="1291" y="20"/>
                    </a:lnTo>
                    <a:lnTo>
                      <a:pt x="1312" y="5"/>
                    </a:lnTo>
                    <a:lnTo>
                      <a:pt x="13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24"/>
              <p:cNvSpPr>
                <a:spLocks/>
              </p:cNvSpPr>
              <p:nvPr/>
            </p:nvSpPr>
            <p:spPr bwMode="auto">
              <a:xfrm>
                <a:off x="2677" y="1188"/>
                <a:ext cx="130" cy="201"/>
              </a:xfrm>
              <a:custGeom>
                <a:avLst/>
                <a:gdLst>
                  <a:gd name="T0" fmla="*/ 92 w 260"/>
                  <a:gd name="T1" fmla="*/ 0 h 400"/>
                  <a:gd name="T2" fmla="*/ 117 w 260"/>
                  <a:gd name="T3" fmla="*/ 1 h 400"/>
                  <a:gd name="T4" fmla="*/ 141 w 260"/>
                  <a:gd name="T5" fmla="*/ 10 h 400"/>
                  <a:gd name="T6" fmla="*/ 160 w 260"/>
                  <a:gd name="T7" fmla="*/ 25 h 400"/>
                  <a:gd name="T8" fmla="*/ 177 w 260"/>
                  <a:gd name="T9" fmla="*/ 43 h 400"/>
                  <a:gd name="T10" fmla="*/ 187 w 260"/>
                  <a:gd name="T11" fmla="*/ 66 h 400"/>
                  <a:gd name="T12" fmla="*/ 254 w 260"/>
                  <a:gd name="T13" fmla="*/ 276 h 400"/>
                  <a:gd name="T14" fmla="*/ 260 w 260"/>
                  <a:gd name="T15" fmla="*/ 301 h 400"/>
                  <a:gd name="T16" fmla="*/ 258 w 260"/>
                  <a:gd name="T17" fmla="*/ 324 h 400"/>
                  <a:gd name="T18" fmla="*/ 249 w 260"/>
                  <a:gd name="T19" fmla="*/ 348 h 400"/>
                  <a:gd name="T20" fmla="*/ 234 w 260"/>
                  <a:gd name="T21" fmla="*/ 368 h 400"/>
                  <a:gd name="T22" fmla="*/ 216 w 260"/>
                  <a:gd name="T23" fmla="*/ 384 h 400"/>
                  <a:gd name="T24" fmla="*/ 193 w 260"/>
                  <a:gd name="T25" fmla="*/ 396 h 400"/>
                  <a:gd name="T26" fmla="*/ 164 w 260"/>
                  <a:gd name="T27" fmla="*/ 400 h 400"/>
                  <a:gd name="T28" fmla="*/ 139 w 260"/>
                  <a:gd name="T29" fmla="*/ 396 h 400"/>
                  <a:gd name="T30" fmla="*/ 117 w 260"/>
                  <a:gd name="T31" fmla="*/ 389 h 400"/>
                  <a:gd name="T32" fmla="*/ 97 w 260"/>
                  <a:gd name="T33" fmla="*/ 375 h 400"/>
                  <a:gd name="T34" fmla="*/ 83 w 260"/>
                  <a:gd name="T35" fmla="*/ 357 h 400"/>
                  <a:gd name="T36" fmla="*/ 72 w 260"/>
                  <a:gd name="T37" fmla="*/ 333 h 400"/>
                  <a:gd name="T38" fmla="*/ 5 w 260"/>
                  <a:gd name="T39" fmla="*/ 124 h 400"/>
                  <a:gd name="T40" fmla="*/ 0 w 260"/>
                  <a:gd name="T41" fmla="*/ 99 h 400"/>
                  <a:gd name="T42" fmla="*/ 2 w 260"/>
                  <a:gd name="T43" fmla="*/ 75 h 400"/>
                  <a:gd name="T44" fmla="*/ 11 w 260"/>
                  <a:gd name="T45" fmla="*/ 52 h 400"/>
                  <a:gd name="T46" fmla="*/ 25 w 260"/>
                  <a:gd name="T47" fmla="*/ 32 h 400"/>
                  <a:gd name="T48" fmla="*/ 43 w 260"/>
                  <a:gd name="T49" fmla="*/ 16 h 400"/>
                  <a:gd name="T50" fmla="*/ 67 w 260"/>
                  <a:gd name="T51" fmla="*/ 5 h 400"/>
                  <a:gd name="T52" fmla="*/ 92 w 260"/>
                  <a:gd name="T53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60" h="400">
                    <a:moveTo>
                      <a:pt x="92" y="0"/>
                    </a:moveTo>
                    <a:lnTo>
                      <a:pt x="117" y="1"/>
                    </a:lnTo>
                    <a:lnTo>
                      <a:pt x="141" y="10"/>
                    </a:lnTo>
                    <a:lnTo>
                      <a:pt x="160" y="25"/>
                    </a:lnTo>
                    <a:lnTo>
                      <a:pt x="177" y="43"/>
                    </a:lnTo>
                    <a:lnTo>
                      <a:pt x="187" y="66"/>
                    </a:lnTo>
                    <a:lnTo>
                      <a:pt x="254" y="276"/>
                    </a:lnTo>
                    <a:lnTo>
                      <a:pt x="260" y="301"/>
                    </a:lnTo>
                    <a:lnTo>
                      <a:pt x="258" y="324"/>
                    </a:lnTo>
                    <a:lnTo>
                      <a:pt x="249" y="348"/>
                    </a:lnTo>
                    <a:lnTo>
                      <a:pt x="234" y="368"/>
                    </a:lnTo>
                    <a:lnTo>
                      <a:pt x="216" y="384"/>
                    </a:lnTo>
                    <a:lnTo>
                      <a:pt x="193" y="396"/>
                    </a:lnTo>
                    <a:lnTo>
                      <a:pt x="164" y="400"/>
                    </a:lnTo>
                    <a:lnTo>
                      <a:pt x="139" y="396"/>
                    </a:lnTo>
                    <a:lnTo>
                      <a:pt x="117" y="389"/>
                    </a:lnTo>
                    <a:lnTo>
                      <a:pt x="97" y="375"/>
                    </a:lnTo>
                    <a:lnTo>
                      <a:pt x="83" y="357"/>
                    </a:lnTo>
                    <a:lnTo>
                      <a:pt x="72" y="333"/>
                    </a:lnTo>
                    <a:lnTo>
                      <a:pt x="5" y="124"/>
                    </a:lnTo>
                    <a:lnTo>
                      <a:pt x="0" y="99"/>
                    </a:lnTo>
                    <a:lnTo>
                      <a:pt x="2" y="75"/>
                    </a:lnTo>
                    <a:lnTo>
                      <a:pt x="11" y="52"/>
                    </a:lnTo>
                    <a:lnTo>
                      <a:pt x="25" y="32"/>
                    </a:lnTo>
                    <a:lnTo>
                      <a:pt x="43" y="16"/>
                    </a:lnTo>
                    <a:lnTo>
                      <a:pt x="67" y="5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25"/>
              <p:cNvSpPr>
                <a:spLocks/>
              </p:cNvSpPr>
              <p:nvPr/>
            </p:nvSpPr>
            <p:spPr bwMode="auto">
              <a:xfrm>
                <a:off x="3400" y="1049"/>
                <a:ext cx="129" cy="110"/>
              </a:xfrm>
              <a:custGeom>
                <a:avLst/>
                <a:gdLst>
                  <a:gd name="T0" fmla="*/ 151 w 257"/>
                  <a:gd name="T1" fmla="*/ 0 h 220"/>
                  <a:gd name="T2" fmla="*/ 176 w 257"/>
                  <a:gd name="T3" fmla="*/ 0 h 220"/>
                  <a:gd name="T4" fmla="*/ 200 w 257"/>
                  <a:gd name="T5" fmla="*/ 7 h 220"/>
                  <a:gd name="T6" fmla="*/ 221 w 257"/>
                  <a:gd name="T7" fmla="*/ 18 h 220"/>
                  <a:gd name="T8" fmla="*/ 238 w 257"/>
                  <a:gd name="T9" fmla="*/ 36 h 220"/>
                  <a:gd name="T10" fmla="*/ 252 w 257"/>
                  <a:gd name="T11" fmla="*/ 59 h 220"/>
                  <a:gd name="T12" fmla="*/ 257 w 257"/>
                  <a:gd name="T13" fmla="*/ 83 h 220"/>
                  <a:gd name="T14" fmla="*/ 257 w 257"/>
                  <a:gd name="T15" fmla="*/ 108 h 220"/>
                  <a:gd name="T16" fmla="*/ 252 w 257"/>
                  <a:gd name="T17" fmla="*/ 132 h 220"/>
                  <a:gd name="T18" fmla="*/ 239 w 257"/>
                  <a:gd name="T19" fmla="*/ 153 h 220"/>
                  <a:gd name="T20" fmla="*/ 221 w 257"/>
                  <a:gd name="T21" fmla="*/ 171 h 220"/>
                  <a:gd name="T22" fmla="*/ 200 w 257"/>
                  <a:gd name="T23" fmla="*/ 184 h 220"/>
                  <a:gd name="T24" fmla="*/ 131 w 257"/>
                  <a:gd name="T25" fmla="*/ 213 h 220"/>
                  <a:gd name="T26" fmla="*/ 113 w 257"/>
                  <a:gd name="T27" fmla="*/ 218 h 220"/>
                  <a:gd name="T28" fmla="*/ 95 w 257"/>
                  <a:gd name="T29" fmla="*/ 220 h 220"/>
                  <a:gd name="T30" fmla="*/ 68 w 257"/>
                  <a:gd name="T31" fmla="*/ 215 h 220"/>
                  <a:gd name="T32" fmla="*/ 43 w 257"/>
                  <a:gd name="T33" fmla="*/ 204 h 220"/>
                  <a:gd name="T34" fmla="*/ 21 w 257"/>
                  <a:gd name="T35" fmla="*/ 186 h 220"/>
                  <a:gd name="T36" fmla="*/ 7 w 257"/>
                  <a:gd name="T37" fmla="*/ 160 h 220"/>
                  <a:gd name="T38" fmla="*/ 0 w 257"/>
                  <a:gd name="T39" fmla="*/ 135 h 220"/>
                  <a:gd name="T40" fmla="*/ 0 w 257"/>
                  <a:gd name="T41" fmla="*/ 110 h 220"/>
                  <a:gd name="T42" fmla="*/ 7 w 257"/>
                  <a:gd name="T43" fmla="*/ 86 h 220"/>
                  <a:gd name="T44" fmla="*/ 20 w 257"/>
                  <a:gd name="T45" fmla="*/ 65 h 220"/>
                  <a:gd name="T46" fmla="*/ 36 w 257"/>
                  <a:gd name="T47" fmla="*/ 47 h 220"/>
                  <a:gd name="T48" fmla="*/ 59 w 257"/>
                  <a:gd name="T49" fmla="*/ 34 h 220"/>
                  <a:gd name="T50" fmla="*/ 126 w 257"/>
                  <a:gd name="T51" fmla="*/ 7 h 220"/>
                  <a:gd name="T52" fmla="*/ 151 w 257"/>
                  <a:gd name="T53" fmla="*/ 0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7" h="220">
                    <a:moveTo>
                      <a:pt x="151" y="0"/>
                    </a:moveTo>
                    <a:lnTo>
                      <a:pt x="176" y="0"/>
                    </a:lnTo>
                    <a:lnTo>
                      <a:pt x="200" y="7"/>
                    </a:lnTo>
                    <a:lnTo>
                      <a:pt x="221" y="18"/>
                    </a:lnTo>
                    <a:lnTo>
                      <a:pt x="238" y="36"/>
                    </a:lnTo>
                    <a:lnTo>
                      <a:pt x="252" y="59"/>
                    </a:lnTo>
                    <a:lnTo>
                      <a:pt x="257" y="83"/>
                    </a:lnTo>
                    <a:lnTo>
                      <a:pt x="257" y="108"/>
                    </a:lnTo>
                    <a:lnTo>
                      <a:pt x="252" y="132"/>
                    </a:lnTo>
                    <a:lnTo>
                      <a:pt x="239" y="153"/>
                    </a:lnTo>
                    <a:lnTo>
                      <a:pt x="221" y="171"/>
                    </a:lnTo>
                    <a:lnTo>
                      <a:pt x="200" y="184"/>
                    </a:lnTo>
                    <a:lnTo>
                      <a:pt x="131" y="213"/>
                    </a:lnTo>
                    <a:lnTo>
                      <a:pt x="113" y="218"/>
                    </a:lnTo>
                    <a:lnTo>
                      <a:pt x="95" y="220"/>
                    </a:lnTo>
                    <a:lnTo>
                      <a:pt x="68" y="215"/>
                    </a:lnTo>
                    <a:lnTo>
                      <a:pt x="43" y="204"/>
                    </a:lnTo>
                    <a:lnTo>
                      <a:pt x="21" y="186"/>
                    </a:lnTo>
                    <a:lnTo>
                      <a:pt x="7" y="160"/>
                    </a:lnTo>
                    <a:lnTo>
                      <a:pt x="0" y="135"/>
                    </a:lnTo>
                    <a:lnTo>
                      <a:pt x="0" y="110"/>
                    </a:lnTo>
                    <a:lnTo>
                      <a:pt x="7" y="86"/>
                    </a:lnTo>
                    <a:lnTo>
                      <a:pt x="20" y="65"/>
                    </a:lnTo>
                    <a:lnTo>
                      <a:pt x="36" y="47"/>
                    </a:lnTo>
                    <a:lnTo>
                      <a:pt x="59" y="34"/>
                    </a:lnTo>
                    <a:lnTo>
                      <a:pt x="126" y="7"/>
                    </a:lnTo>
                    <a:lnTo>
                      <a:pt x="1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26"/>
              <p:cNvSpPr>
                <a:spLocks/>
              </p:cNvSpPr>
              <p:nvPr/>
            </p:nvSpPr>
            <p:spPr bwMode="auto">
              <a:xfrm>
                <a:off x="3540" y="896"/>
                <a:ext cx="242" cy="144"/>
              </a:xfrm>
              <a:custGeom>
                <a:avLst/>
                <a:gdLst>
                  <a:gd name="T0" fmla="*/ 101 w 483"/>
                  <a:gd name="T1" fmla="*/ 0 h 289"/>
                  <a:gd name="T2" fmla="*/ 126 w 483"/>
                  <a:gd name="T3" fmla="*/ 4 h 289"/>
                  <a:gd name="T4" fmla="*/ 418 w 483"/>
                  <a:gd name="T5" fmla="*/ 101 h 289"/>
                  <a:gd name="T6" fmla="*/ 442 w 483"/>
                  <a:gd name="T7" fmla="*/ 112 h 289"/>
                  <a:gd name="T8" fmla="*/ 460 w 483"/>
                  <a:gd name="T9" fmla="*/ 128 h 289"/>
                  <a:gd name="T10" fmla="*/ 474 w 483"/>
                  <a:gd name="T11" fmla="*/ 150 h 289"/>
                  <a:gd name="T12" fmla="*/ 481 w 483"/>
                  <a:gd name="T13" fmla="*/ 173 h 289"/>
                  <a:gd name="T14" fmla="*/ 483 w 483"/>
                  <a:gd name="T15" fmla="*/ 197 h 289"/>
                  <a:gd name="T16" fmla="*/ 479 w 483"/>
                  <a:gd name="T17" fmla="*/ 222 h 289"/>
                  <a:gd name="T18" fmla="*/ 469 w 483"/>
                  <a:gd name="T19" fmla="*/ 246 h 289"/>
                  <a:gd name="T20" fmla="*/ 452 w 483"/>
                  <a:gd name="T21" fmla="*/ 264 h 289"/>
                  <a:gd name="T22" fmla="*/ 433 w 483"/>
                  <a:gd name="T23" fmla="*/ 276 h 289"/>
                  <a:gd name="T24" fmla="*/ 411 w 483"/>
                  <a:gd name="T25" fmla="*/ 285 h 289"/>
                  <a:gd name="T26" fmla="*/ 387 w 483"/>
                  <a:gd name="T27" fmla="*/ 289 h 289"/>
                  <a:gd name="T28" fmla="*/ 357 w 483"/>
                  <a:gd name="T29" fmla="*/ 283 h 289"/>
                  <a:gd name="T30" fmla="*/ 67 w 483"/>
                  <a:gd name="T31" fmla="*/ 188 h 289"/>
                  <a:gd name="T32" fmla="*/ 43 w 483"/>
                  <a:gd name="T33" fmla="*/ 175 h 289"/>
                  <a:gd name="T34" fmla="*/ 23 w 483"/>
                  <a:gd name="T35" fmla="*/ 159 h 289"/>
                  <a:gd name="T36" fmla="*/ 11 w 483"/>
                  <a:gd name="T37" fmla="*/ 139 h 289"/>
                  <a:gd name="T38" fmla="*/ 2 w 483"/>
                  <a:gd name="T39" fmla="*/ 116 h 289"/>
                  <a:gd name="T40" fmla="*/ 0 w 483"/>
                  <a:gd name="T41" fmla="*/ 90 h 289"/>
                  <a:gd name="T42" fmla="*/ 5 w 483"/>
                  <a:gd name="T43" fmla="*/ 65 h 289"/>
                  <a:gd name="T44" fmla="*/ 16 w 483"/>
                  <a:gd name="T45" fmla="*/ 42 h 289"/>
                  <a:gd name="T46" fmla="*/ 32 w 483"/>
                  <a:gd name="T47" fmla="*/ 24 h 289"/>
                  <a:gd name="T48" fmla="*/ 54 w 483"/>
                  <a:gd name="T49" fmla="*/ 9 h 289"/>
                  <a:gd name="T50" fmla="*/ 76 w 483"/>
                  <a:gd name="T51" fmla="*/ 2 h 289"/>
                  <a:gd name="T52" fmla="*/ 101 w 483"/>
                  <a:gd name="T53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83" h="289">
                    <a:moveTo>
                      <a:pt x="101" y="0"/>
                    </a:moveTo>
                    <a:lnTo>
                      <a:pt x="126" y="4"/>
                    </a:lnTo>
                    <a:lnTo>
                      <a:pt x="418" y="101"/>
                    </a:lnTo>
                    <a:lnTo>
                      <a:pt x="442" y="112"/>
                    </a:lnTo>
                    <a:lnTo>
                      <a:pt x="460" y="128"/>
                    </a:lnTo>
                    <a:lnTo>
                      <a:pt x="474" y="150"/>
                    </a:lnTo>
                    <a:lnTo>
                      <a:pt x="481" y="173"/>
                    </a:lnTo>
                    <a:lnTo>
                      <a:pt x="483" y="197"/>
                    </a:lnTo>
                    <a:lnTo>
                      <a:pt x="479" y="222"/>
                    </a:lnTo>
                    <a:lnTo>
                      <a:pt x="469" y="246"/>
                    </a:lnTo>
                    <a:lnTo>
                      <a:pt x="452" y="264"/>
                    </a:lnTo>
                    <a:lnTo>
                      <a:pt x="433" y="276"/>
                    </a:lnTo>
                    <a:lnTo>
                      <a:pt x="411" y="285"/>
                    </a:lnTo>
                    <a:lnTo>
                      <a:pt x="387" y="289"/>
                    </a:lnTo>
                    <a:lnTo>
                      <a:pt x="357" y="283"/>
                    </a:lnTo>
                    <a:lnTo>
                      <a:pt x="67" y="188"/>
                    </a:lnTo>
                    <a:lnTo>
                      <a:pt x="43" y="175"/>
                    </a:lnTo>
                    <a:lnTo>
                      <a:pt x="23" y="159"/>
                    </a:lnTo>
                    <a:lnTo>
                      <a:pt x="11" y="139"/>
                    </a:lnTo>
                    <a:lnTo>
                      <a:pt x="2" y="116"/>
                    </a:lnTo>
                    <a:lnTo>
                      <a:pt x="0" y="90"/>
                    </a:lnTo>
                    <a:lnTo>
                      <a:pt x="5" y="65"/>
                    </a:lnTo>
                    <a:lnTo>
                      <a:pt x="16" y="42"/>
                    </a:lnTo>
                    <a:lnTo>
                      <a:pt x="32" y="24"/>
                    </a:lnTo>
                    <a:lnTo>
                      <a:pt x="54" y="9"/>
                    </a:lnTo>
                    <a:lnTo>
                      <a:pt x="76" y="2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0184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592" y="850005"/>
            <a:ext cx="34658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 </a:t>
            </a:r>
            <a:r>
              <a:rPr lang="en-US" sz="4000" cap="all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Goes Here</a:t>
            </a:r>
          </a:p>
        </p:txBody>
      </p:sp>
      <p:sp>
        <p:nvSpPr>
          <p:cNvPr id="4" name="Rectangle 3"/>
          <p:cNvSpPr/>
          <p:nvPr/>
        </p:nvSpPr>
        <p:spPr>
          <a:xfrm>
            <a:off x="584592" y="2197290"/>
            <a:ext cx="10765579" cy="38841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1108243" y="2940730"/>
            <a:ext cx="2168844" cy="2525768"/>
            <a:chOff x="813245" y="2940730"/>
            <a:chExt cx="2168844" cy="2525768"/>
          </a:xfrm>
        </p:grpSpPr>
        <p:grpSp>
          <p:nvGrpSpPr>
            <p:cNvPr id="6" name="Group 4"/>
            <p:cNvGrpSpPr>
              <a:grpSpLocks noChangeAspect="1"/>
            </p:cNvGrpSpPr>
            <p:nvPr/>
          </p:nvGrpSpPr>
          <p:grpSpPr bwMode="auto">
            <a:xfrm>
              <a:off x="1485221" y="2940730"/>
              <a:ext cx="824896" cy="832983"/>
              <a:chOff x="899" y="1889"/>
              <a:chExt cx="408" cy="412"/>
            </a:xfrm>
            <a:solidFill>
              <a:schemeClr val="bg1"/>
            </a:solidFill>
          </p:grpSpPr>
          <p:sp>
            <p:nvSpPr>
              <p:cNvPr id="9" name="Freeform 6"/>
              <p:cNvSpPr>
                <a:spLocks noEditPoints="1"/>
              </p:cNvSpPr>
              <p:nvPr/>
            </p:nvSpPr>
            <p:spPr bwMode="auto">
              <a:xfrm>
                <a:off x="899" y="1889"/>
                <a:ext cx="408" cy="412"/>
              </a:xfrm>
              <a:custGeom>
                <a:avLst/>
                <a:gdLst>
                  <a:gd name="T0" fmla="*/ 1335 w 3262"/>
                  <a:gd name="T1" fmla="*/ 132 h 3292"/>
                  <a:gd name="T2" fmla="*/ 971 w 3262"/>
                  <a:gd name="T3" fmla="*/ 254 h 3292"/>
                  <a:gd name="T4" fmla="*/ 654 w 3262"/>
                  <a:gd name="T5" fmla="*/ 458 h 3292"/>
                  <a:gd name="T6" fmla="*/ 397 w 3262"/>
                  <a:gd name="T7" fmla="*/ 734 h 3292"/>
                  <a:gd name="T8" fmla="*/ 213 w 3262"/>
                  <a:gd name="T9" fmla="*/ 1067 h 3292"/>
                  <a:gd name="T10" fmla="*/ 115 w 3262"/>
                  <a:gd name="T11" fmla="*/ 1444 h 3292"/>
                  <a:gd name="T12" fmla="*/ 115 w 3262"/>
                  <a:gd name="T13" fmla="*/ 1847 h 3292"/>
                  <a:gd name="T14" fmla="*/ 213 w 3262"/>
                  <a:gd name="T15" fmla="*/ 2224 h 3292"/>
                  <a:gd name="T16" fmla="*/ 397 w 3262"/>
                  <a:gd name="T17" fmla="*/ 2557 h 3292"/>
                  <a:gd name="T18" fmla="*/ 654 w 3262"/>
                  <a:gd name="T19" fmla="*/ 2832 h 3292"/>
                  <a:gd name="T20" fmla="*/ 971 w 3262"/>
                  <a:gd name="T21" fmla="*/ 3038 h 3292"/>
                  <a:gd name="T22" fmla="*/ 1335 w 3262"/>
                  <a:gd name="T23" fmla="*/ 3160 h 3292"/>
                  <a:gd name="T24" fmla="*/ 1731 w 3262"/>
                  <a:gd name="T25" fmla="*/ 3186 h 3292"/>
                  <a:gd name="T26" fmla="*/ 2115 w 3262"/>
                  <a:gd name="T27" fmla="*/ 3110 h 3292"/>
                  <a:gd name="T28" fmla="*/ 2457 w 3262"/>
                  <a:gd name="T29" fmla="*/ 2945 h 3292"/>
                  <a:gd name="T30" fmla="*/ 2745 w 3262"/>
                  <a:gd name="T31" fmla="*/ 2703 h 3292"/>
                  <a:gd name="T32" fmla="*/ 2967 w 3262"/>
                  <a:gd name="T33" fmla="*/ 2397 h 3292"/>
                  <a:gd name="T34" fmla="*/ 3109 w 3262"/>
                  <a:gd name="T35" fmla="*/ 2040 h 3292"/>
                  <a:gd name="T36" fmla="*/ 3161 w 3262"/>
                  <a:gd name="T37" fmla="*/ 1646 h 3292"/>
                  <a:gd name="T38" fmla="*/ 3109 w 3262"/>
                  <a:gd name="T39" fmla="*/ 1251 h 3292"/>
                  <a:gd name="T40" fmla="*/ 2967 w 3262"/>
                  <a:gd name="T41" fmla="*/ 894 h 3292"/>
                  <a:gd name="T42" fmla="*/ 2745 w 3262"/>
                  <a:gd name="T43" fmla="*/ 588 h 3292"/>
                  <a:gd name="T44" fmla="*/ 2457 w 3262"/>
                  <a:gd name="T45" fmla="*/ 347 h 3292"/>
                  <a:gd name="T46" fmla="*/ 2115 w 3262"/>
                  <a:gd name="T47" fmla="*/ 181 h 3292"/>
                  <a:gd name="T48" fmla="*/ 1731 w 3262"/>
                  <a:gd name="T49" fmla="*/ 106 h 3292"/>
                  <a:gd name="T50" fmla="*/ 1734 w 3262"/>
                  <a:gd name="T51" fmla="*/ 3 h 3292"/>
                  <a:gd name="T52" fmla="*/ 2128 w 3262"/>
                  <a:gd name="T53" fmla="*/ 77 h 3292"/>
                  <a:gd name="T54" fmla="*/ 2482 w 3262"/>
                  <a:gd name="T55" fmla="*/ 241 h 3292"/>
                  <a:gd name="T56" fmla="*/ 2784 w 3262"/>
                  <a:gd name="T57" fmla="*/ 482 h 3292"/>
                  <a:gd name="T58" fmla="*/ 3022 w 3262"/>
                  <a:gd name="T59" fmla="*/ 787 h 3292"/>
                  <a:gd name="T60" fmla="*/ 3185 w 3262"/>
                  <a:gd name="T61" fmla="*/ 1144 h 3292"/>
                  <a:gd name="T62" fmla="*/ 3259 w 3262"/>
                  <a:gd name="T63" fmla="*/ 1541 h 3292"/>
                  <a:gd name="T64" fmla="*/ 3233 w 3262"/>
                  <a:gd name="T65" fmla="*/ 1953 h 3292"/>
                  <a:gd name="T66" fmla="*/ 3113 w 3262"/>
                  <a:gd name="T67" fmla="*/ 2332 h 3292"/>
                  <a:gd name="T68" fmla="*/ 2912 w 3262"/>
                  <a:gd name="T69" fmla="*/ 2664 h 3292"/>
                  <a:gd name="T70" fmla="*/ 2640 w 3262"/>
                  <a:gd name="T71" fmla="*/ 2939 h 3292"/>
                  <a:gd name="T72" fmla="*/ 2310 w 3262"/>
                  <a:gd name="T73" fmla="*/ 3142 h 3292"/>
                  <a:gd name="T74" fmla="*/ 1935 w 3262"/>
                  <a:gd name="T75" fmla="*/ 3263 h 3292"/>
                  <a:gd name="T76" fmla="*/ 1528 w 3262"/>
                  <a:gd name="T77" fmla="*/ 3289 h 3292"/>
                  <a:gd name="T78" fmla="*/ 1135 w 3262"/>
                  <a:gd name="T79" fmla="*/ 3213 h 3292"/>
                  <a:gd name="T80" fmla="*/ 781 w 3262"/>
                  <a:gd name="T81" fmla="*/ 3050 h 3292"/>
                  <a:gd name="T82" fmla="*/ 478 w 3262"/>
                  <a:gd name="T83" fmla="*/ 2810 h 3292"/>
                  <a:gd name="T84" fmla="*/ 239 w 3262"/>
                  <a:gd name="T85" fmla="*/ 2504 h 3292"/>
                  <a:gd name="T86" fmla="*/ 77 w 3262"/>
                  <a:gd name="T87" fmla="*/ 2147 h 3292"/>
                  <a:gd name="T88" fmla="*/ 3 w 3262"/>
                  <a:gd name="T89" fmla="*/ 1750 h 3292"/>
                  <a:gd name="T90" fmla="*/ 29 w 3262"/>
                  <a:gd name="T91" fmla="*/ 1339 h 3292"/>
                  <a:gd name="T92" fmla="*/ 148 w 3262"/>
                  <a:gd name="T93" fmla="*/ 960 h 3292"/>
                  <a:gd name="T94" fmla="*/ 350 w 3262"/>
                  <a:gd name="T95" fmla="*/ 627 h 3292"/>
                  <a:gd name="T96" fmla="*/ 622 w 3262"/>
                  <a:gd name="T97" fmla="*/ 353 h 3292"/>
                  <a:gd name="T98" fmla="*/ 952 w 3262"/>
                  <a:gd name="T99" fmla="*/ 148 h 3292"/>
                  <a:gd name="T100" fmla="*/ 1327 w 3262"/>
                  <a:gd name="T101" fmla="*/ 28 h 3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62" h="3292">
                    <a:moveTo>
                      <a:pt x="1631" y="103"/>
                    </a:moveTo>
                    <a:lnTo>
                      <a:pt x="1531" y="106"/>
                    </a:lnTo>
                    <a:lnTo>
                      <a:pt x="1431" y="115"/>
                    </a:lnTo>
                    <a:lnTo>
                      <a:pt x="1335" y="132"/>
                    </a:lnTo>
                    <a:lnTo>
                      <a:pt x="1240" y="154"/>
                    </a:lnTo>
                    <a:lnTo>
                      <a:pt x="1148" y="181"/>
                    </a:lnTo>
                    <a:lnTo>
                      <a:pt x="1058" y="214"/>
                    </a:lnTo>
                    <a:lnTo>
                      <a:pt x="971" y="254"/>
                    </a:lnTo>
                    <a:lnTo>
                      <a:pt x="887" y="297"/>
                    </a:lnTo>
                    <a:lnTo>
                      <a:pt x="805" y="347"/>
                    </a:lnTo>
                    <a:lnTo>
                      <a:pt x="728" y="400"/>
                    </a:lnTo>
                    <a:lnTo>
                      <a:pt x="654" y="458"/>
                    </a:lnTo>
                    <a:lnTo>
                      <a:pt x="583" y="521"/>
                    </a:lnTo>
                    <a:lnTo>
                      <a:pt x="518" y="588"/>
                    </a:lnTo>
                    <a:lnTo>
                      <a:pt x="455" y="660"/>
                    </a:lnTo>
                    <a:lnTo>
                      <a:pt x="397" y="734"/>
                    </a:lnTo>
                    <a:lnTo>
                      <a:pt x="344" y="812"/>
                    </a:lnTo>
                    <a:lnTo>
                      <a:pt x="296" y="894"/>
                    </a:lnTo>
                    <a:lnTo>
                      <a:pt x="252" y="980"/>
                    </a:lnTo>
                    <a:lnTo>
                      <a:pt x="213" y="1067"/>
                    </a:lnTo>
                    <a:lnTo>
                      <a:pt x="180" y="1157"/>
                    </a:lnTo>
                    <a:lnTo>
                      <a:pt x="152" y="1251"/>
                    </a:lnTo>
                    <a:lnTo>
                      <a:pt x="131" y="1346"/>
                    </a:lnTo>
                    <a:lnTo>
                      <a:pt x="115" y="1444"/>
                    </a:lnTo>
                    <a:lnTo>
                      <a:pt x="105" y="1545"/>
                    </a:lnTo>
                    <a:lnTo>
                      <a:pt x="102" y="1646"/>
                    </a:lnTo>
                    <a:lnTo>
                      <a:pt x="105" y="1747"/>
                    </a:lnTo>
                    <a:lnTo>
                      <a:pt x="115" y="1847"/>
                    </a:lnTo>
                    <a:lnTo>
                      <a:pt x="131" y="1944"/>
                    </a:lnTo>
                    <a:lnTo>
                      <a:pt x="152" y="2040"/>
                    </a:lnTo>
                    <a:lnTo>
                      <a:pt x="180" y="2133"/>
                    </a:lnTo>
                    <a:lnTo>
                      <a:pt x="213" y="2224"/>
                    </a:lnTo>
                    <a:lnTo>
                      <a:pt x="252" y="2312"/>
                    </a:lnTo>
                    <a:lnTo>
                      <a:pt x="296" y="2397"/>
                    </a:lnTo>
                    <a:lnTo>
                      <a:pt x="344" y="2478"/>
                    </a:lnTo>
                    <a:lnTo>
                      <a:pt x="397" y="2557"/>
                    </a:lnTo>
                    <a:lnTo>
                      <a:pt x="455" y="2632"/>
                    </a:lnTo>
                    <a:lnTo>
                      <a:pt x="518" y="2703"/>
                    </a:lnTo>
                    <a:lnTo>
                      <a:pt x="583" y="2769"/>
                    </a:lnTo>
                    <a:lnTo>
                      <a:pt x="654" y="2832"/>
                    </a:lnTo>
                    <a:lnTo>
                      <a:pt x="728" y="2891"/>
                    </a:lnTo>
                    <a:lnTo>
                      <a:pt x="805" y="2945"/>
                    </a:lnTo>
                    <a:lnTo>
                      <a:pt x="887" y="2994"/>
                    </a:lnTo>
                    <a:lnTo>
                      <a:pt x="971" y="3038"/>
                    </a:lnTo>
                    <a:lnTo>
                      <a:pt x="1058" y="3077"/>
                    </a:lnTo>
                    <a:lnTo>
                      <a:pt x="1148" y="3110"/>
                    </a:lnTo>
                    <a:lnTo>
                      <a:pt x="1240" y="3138"/>
                    </a:lnTo>
                    <a:lnTo>
                      <a:pt x="1335" y="3160"/>
                    </a:lnTo>
                    <a:lnTo>
                      <a:pt x="1431" y="3176"/>
                    </a:lnTo>
                    <a:lnTo>
                      <a:pt x="1531" y="3186"/>
                    </a:lnTo>
                    <a:lnTo>
                      <a:pt x="1631" y="3189"/>
                    </a:lnTo>
                    <a:lnTo>
                      <a:pt x="1731" y="3186"/>
                    </a:lnTo>
                    <a:lnTo>
                      <a:pt x="1830" y="3176"/>
                    </a:lnTo>
                    <a:lnTo>
                      <a:pt x="1928" y="3160"/>
                    </a:lnTo>
                    <a:lnTo>
                      <a:pt x="2022" y="3138"/>
                    </a:lnTo>
                    <a:lnTo>
                      <a:pt x="2115" y="3110"/>
                    </a:lnTo>
                    <a:lnTo>
                      <a:pt x="2204" y="3077"/>
                    </a:lnTo>
                    <a:lnTo>
                      <a:pt x="2291" y="3038"/>
                    </a:lnTo>
                    <a:lnTo>
                      <a:pt x="2376" y="2994"/>
                    </a:lnTo>
                    <a:lnTo>
                      <a:pt x="2457" y="2945"/>
                    </a:lnTo>
                    <a:lnTo>
                      <a:pt x="2534" y="2891"/>
                    </a:lnTo>
                    <a:lnTo>
                      <a:pt x="2608" y="2832"/>
                    </a:lnTo>
                    <a:lnTo>
                      <a:pt x="2679" y="2769"/>
                    </a:lnTo>
                    <a:lnTo>
                      <a:pt x="2745" y="2703"/>
                    </a:lnTo>
                    <a:lnTo>
                      <a:pt x="2808" y="2632"/>
                    </a:lnTo>
                    <a:lnTo>
                      <a:pt x="2865" y="2557"/>
                    </a:lnTo>
                    <a:lnTo>
                      <a:pt x="2918" y="2478"/>
                    </a:lnTo>
                    <a:lnTo>
                      <a:pt x="2967" y="2397"/>
                    </a:lnTo>
                    <a:lnTo>
                      <a:pt x="3010" y="2312"/>
                    </a:lnTo>
                    <a:lnTo>
                      <a:pt x="3049" y="2224"/>
                    </a:lnTo>
                    <a:lnTo>
                      <a:pt x="3082" y="2133"/>
                    </a:lnTo>
                    <a:lnTo>
                      <a:pt x="3109" y="2040"/>
                    </a:lnTo>
                    <a:lnTo>
                      <a:pt x="3132" y="1944"/>
                    </a:lnTo>
                    <a:lnTo>
                      <a:pt x="3147" y="1847"/>
                    </a:lnTo>
                    <a:lnTo>
                      <a:pt x="3156" y="1747"/>
                    </a:lnTo>
                    <a:lnTo>
                      <a:pt x="3161" y="1646"/>
                    </a:lnTo>
                    <a:lnTo>
                      <a:pt x="3156" y="1545"/>
                    </a:lnTo>
                    <a:lnTo>
                      <a:pt x="3147" y="1444"/>
                    </a:lnTo>
                    <a:lnTo>
                      <a:pt x="3132" y="1346"/>
                    </a:lnTo>
                    <a:lnTo>
                      <a:pt x="3109" y="1251"/>
                    </a:lnTo>
                    <a:lnTo>
                      <a:pt x="3082" y="1157"/>
                    </a:lnTo>
                    <a:lnTo>
                      <a:pt x="3049" y="1067"/>
                    </a:lnTo>
                    <a:lnTo>
                      <a:pt x="3010" y="980"/>
                    </a:lnTo>
                    <a:lnTo>
                      <a:pt x="2967" y="894"/>
                    </a:lnTo>
                    <a:lnTo>
                      <a:pt x="2918" y="812"/>
                    </a:lnTo>
                    <a:lnTo>
                      <a:pt x="2865" y="734"/>
                    </a:lnTo>
                    <a:lnTo>
                      <a:pt x="2808" y="660"/>
                    </a:lnTo>
                    <a:lnTo>
                      <a:pt x="2745" y="588"/>
                    </a:lnTo>
                    <a:lnTo>
                      <a:pt x="2679" y="521"/>
                    </a:lnTo>
                    <a:lnTo>
                      <a:pt x="2608" y="458"/>
                    </a:lnTo>
                    <a:lnTo>
                      <a:pt x="2534" y="400"/>
                    </a:lnTo>
                    <a:lnTo>
                      <a:pt x="2457" y="347"/>
                    </a:lnTo>
                    <a:lnTo>
                      <a:pt x="2376" y="297"/>
                    </a:lnTo>
                    <a:lnTo>
                      <a:pt x="2291" y="254"/>
                    </a:lnTo>
                    <a:lnTo>
                      <a:pt x="2204" y="214"/>
                    </a:lnTo>
                    <a:lnTo>
                      <a:pt x="2115" y="181"/>
                    </a:lnTo>
                    <a:lnTo>
                      <a:pt x="2022" y="154"/>
                    </a:lnTo>
                    <a:lnTo>
                      <a:pt x="1928" y="132"/>
                    </a:lnTo>
                    <a:lnTo>
                      <a:pt x="1830" y="115"/>
                    </a:lnTo>
                    <a:lnTo>
                      <a:pt x="1731" y="106"/>
                    </a:lnTo>
                    <a:lnTo>
                      <a:pt x="1631" y="103"/>
                    </a:lnTo>
                    <a:close/>
                    <a:moveTo>
                      <a:pt x="1631" y="0"/>
                    </a:moveTo>
                    <a:lnTo>
                      <a:pt x="1631" y="0"/>
                    </a:lnTo>
                    <a:lnTo>
                      <a:pt x="1734" y="3"/>
                    </a:lnTo>
                    <a:lnTo>
                      <a:pt x="1836" y="12"/>
                    </a:lnTo>
                    <a:lnTo>
                      <a:pt x="1935" y="28"/>
                    </a:lnTo>
                    <a:lnTo>
                      <a:pt x="2033" y="49"/>
                    </a:lnTo>
                    <a:lnTo>
                      <a:pt x="2128" y="77"/>
                    </a:lnTo>
                    <a:lnTo>
                      <a:pt x="2220" y="110"/>
                    </a:lnTo>
                    <a:lnTo>
                      <a:pt x="2310" y="148"/>
                    </a:lnTo>
                    <a:lnTo>
                      <a:pt x="2397" y="193"/>
                    </a:lnTo>
                    <a:lnTo>
                      <a:pt x="2482" y="241"/>
                    </a:lnTo>
                    <a:lnTo>
                      <a:pt x="2563" y="294"/>
                    </a:lnTo>
                    <a:lnTo>
                      <a:pt x="2640" y="353"/>
                    </a:lnTo>
                    <a:lnTo>
                      <a:pt x="2714" y="415"/>
                    </a:lnTo>
                    <a:lnTo>
                      <a:pt x="2784" y="482"/>
                    </a:lnTo>
                    <a:lnTo>
                      <a:pt x="2851" y="552"/>
                    </a:lnTo>
                    <a:lnTo>
                      <a:pt x="2912" y="627"/>
                    </a:lnTo>
                    <a:lnTo>
                      <a:pt x="2969" y="705"/>
                    </a:lnTo>
                    <a:lnTo>
                      <a:pt x="3022" y="787"/>
                    </a:lnTo>
                    <a:lnTo>
                      <a:pt x="3071" y="871"/>
                    </a:lnTo>
                    <a:lnTo>
                      <a:pt x="3113" y="960"/>
                    </a:lnTo>
                    <a:lnTo>
                      <a:pt x="3152" y="1051"/>
                    </a:lnTo>
                    <a:lnTo>
                      <a:pt x="3185" y="1144"/>
                    </a:lnTo>
                    <a:lnTo>
                      <a:pt x="3212" y="1240"/>
                    </a:lnTo>
                    <a:lnTo>
                      <a:pt x="3233" y="1339"/>
                    </a:lnTo>
                    <a:lnTo>
                      <a:pt x="3250" y="1439"/>
                    </a:lnTo>
                    <a:lnTo>
                      <a:pt x="3259" y="1541"/>
                    </a:lnTo>
                    <a:lnTo>
                      <a:pt x="3262" y="1646"/>
                    </a:lnTo>
                    <a:lnTo>
                      <a:pt x="3259" y="1750"/>
                    </a:lnTo>
                    <a:lnTo>
                      <a:pt x="3250" y="1852"/>
                    </a:lnTo>
                    <a:lnTo>
                      <a:pt x="3233" y="1953"/>
                    </a:lnTo>
                    <a:lnTo>
                      <a:pt x="3212" y="2051"/>
                    </a:lnTo>
                    <a:lnTo>
                      <a:pt x="3185" y="2147"/>
                    </a:lnTo>
                    <a:lnTo>
                      <a:pt x="3152" y="2241"/>
                    </a:lnTo>
                    <a:lnTo>
                      <a:pt x="3113" y="2332"/>
                    </a:lnTo>
                    <a:lnTo>
                      <a:pt x="3071" y="2419"/>
                    </a:lnTo>
                    <a:lnTo>
                      <a:pt x="3022" y="2504"/>
                    </a:lnTo>
                    <a:lnTo>
                      <a:pt x="2969" y="2586"/>
                    </a:lnTo>
                    <a:lnTo>
                      <a:pt x="2912" y="2664"/>
                    </a:lnTo>
                    <a:lnTo>
                      <a:pt x="2851" y="2738"/>
                    </a:lnTo>
                    <a:lnTo>
                      <a:pt x="2784" y="2810"/>
                    </a:lnTo>
                    <a:lnTo>
                      <a:pt x="2714" y="2876"/>
                    </a:lnTo>
                    <a:lnTo>
                      <a:pt x="2640" y="2939"/>
                    </a:lnTo>
                    <a:lnTo>
                      <a:pt x="2563" y="2997"/>
                    </a:lnTo>
                    <a:lnTo>
                      <a:pt x="2482" y="3050"/>
                    </a:lnTo>
                    <a:lnTo>
                      <a:pt x="2397" y="3099"/>
                    </a:lnTo>
                    <a:lnTo>
                      <a:pt x="2310" y="3142"/>
                    </a:lnTo>
                    <a:lnTo>
                      <a:pt x="2220" y="3180"/>
                    </a:lnTo>
                    <a:lnTo>
                      <a:pt x="2128" y="3213"/>
                    </a:lnTo>
                    <a:lnTo>
                      <a:pt x="2033" y="3241"/>
                    </a:lnTo>
                    <a:lnTo>
                      <a:pt x="1935" y="3263"/>
                    </a:lnTo>
                    <a:lnTo>
                      <a:pt x="1836" y="3279"/>
                    </a:lnTo>
                    <a:lnTo>
                      <a:pt x="1734" y="3289"/>
                    </a:lnTo>
                    <a:lnTo>
                      <a:pt x="1631" y="3292"/>
                    </a:lnTo>
                    <a:lnTo>
                      <a:pt x="1528" y="3289"/>
                    </a:lnTo>
                    <a:lnTo>
                      <a:pt x="1426" y="3279"/>
                    </a:lnTo>
                    <a:lnTo>
                      <a:pt x="1327" y="3263"/>
                    </a:lnTo>
                    <a:lnTo>
                      <a:pt x="1230" y="3241"/>
                    </a:lnTo>
                    <a:lnTo>
                      <a:pt x="1135" y="3213"/>
                    </a:lnTo>
                    <a:lnTo>
                      <a:pt x="1042" y="3180"/>
                    </a:lnTo>
                    <a:lnTo>
                      <a:pt x="952" y="3142"/>
                    </a:lnTo>
                    <a:lnTo>
                      <a:pt x="865" y="3099"/>
                    </a:lnTo>
                    <a:lnTo>
                      <a:pt x="781" y="3050"/>
                    </a:lnTo>
                    <a:lnTo>
                      <a:pt x="699" y="2997"/>
                    </a:lnTo>
                    <a:lnTo>
                      <a:pt x="622" y="2939"/>
                    </a:lnTo>
                    <a:lnTo>
                      <a:pt x="547" y="2876"/>
                    </a:lnTo>
                    <a:lnTo>
                      <a:pt x="478" y="2810"/>
                    </a:lnTo>
                    <a:lnTo>
                      <a:pt x="411" y="2738"/>
                    </a:lnTo>
                    <a:lnTo>
                      <a:pt x="350" y="2664"/>
                    </a:lnTo>
                    <a:lnTo>
                      <a:pt x="293" y="2586"/>
                    </a:lnTo>
                    <a:lnTo>
                      <a:pt x="239" y="2504"/>
                    </a:lnTo>
                    <a:lnTo>
                      <a:pt x="191" y="2419"/>
                    </a:lnTo>
                    <a:lnTo>
                      <a:pt x="148" y="2332"/>
                    </a:lnTo>
                    <a:lnTo>
                      <a:pt x="109" y="2241"/>
                    </a:lnTo>
                    <a:lnTo>
                      <a:pt x="77" y="2147"/>
                    </a:lnTo>
                    <a:lnTo>
                      <a:pt x="50" y="2051"/>
                    </a:lnTo>
                    <a:lnTo>
                      <a:pt x="29" y="1953"/>
                    </a:lnTo>
                    <a:lnTo>
                      <a:pt x="13" y="1852"/>
                    </a:lnTo>
                    <a:lnTo>
                      <a:pt x="3" y="1750"/>
                    </a:lnTo>
                    <a:lnTo>
                      <a:pt x="0" y="1646"/>
                    </a:lnTo>
                    <a:lnTo>
                      <a:pt x="3" y="1541"/>
                    </a:lnTo>
                    <a:lnTo>
                      <a:pt x="13" y="1439"/>
                    </a:lnTo>
                    <a:lnTo>
                      <a:pt x="29" y="1339"/>
                    </a:lnTo>
                    <a:lnTo>
                      <a:pt x="50" y="1240"/>
                    </a:lnTo>
                    <a:lnTo>
                      <a:pt x="77" y="1144"/>
                    </a:lnTo>
                    <a:lnTo>
                      <a:pt x="109" y="1051"/>
                    </a:lnTo>
                    <a:lnTo>
                      <a:pt x="148" y="960"/>
                    </a:lnTo>
                    <a:lnTo>
                      <a:pt x="191" y="871"/>
                    </a:lnTo>
                    <a:lnTo>
                      <a:pt x="239" y="787"/>
                    </a:lnTo>
                    <a:lnTo>
                      <a:pt x="293" y="705"/>
                    </a:lnTo>
                    <a:lnTo>
                      <a:pt x="350" y="627"/>
                    </a:lnTo>
                    <a:lnTo>
                      <a:pt x="411" y="552"/>
                    </a:lnTo>
                    <a:lnTo>
                      <a:pt x="478" y="482"/>
                    </a:lnTo>
                    <a:lnTo>
                      <a:pt x="547" y="415"/>
                    </a:lnTo>
                    <a:lnTo>
                      <a:pt x="622" y="353"/>
                    </a:lnTo>
                    <a:lnTo>
                      <a:pt x="699" y="294"/>
                    </a:lnTo>
                    <a:lnTo>
                      <a:pt x="781" y="241"/>
                    </a:lnTo>
                    <a:lnTo>
                      <a:pt x="865" y="193"/>
                    </a:lnTo>
                    <a:lnTo>
                      <a:pt x="952" y="148"/>
                    </a:lnTo>
                    <a:lnTo>
                      <a:pt x="1042" y="110"/>
                    </a:lnTo>
                    <a:lnTo>
                      <a:pt x="1135" y="77"/>
                    </a:lnTo>
                    <a:lnTo>
                      <a:pt x="1230" y="49"/>
                    </a:lnTo>
                    <a:lnTo>
                      <a:pt x="1327" y="28"/>
                    </a:lnTo>
                    <a:lnTo>
                      <a:pt x="1426" y="12"/>
                    </a:lnTo>
                    <a:lnTo>
                      <a:pt x="1528" y="3"/>
                    </a:lnTo>
                    <a:lnTo>
                      <a:pt x="163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1019" y="2036"/>
                <a:ext cx="168" cy="118"/>
              </a:xfrm>
              <a:custGeom>
                <a:avLst/>
                <a:gdLst>
                  <a:gd name="T0" fmla="*/ 1273 w 1344"/>
                  <a:gd name="T1" fmla="*/ 0 h 946"/>
                  <a:gd name="T2" fmla="*/ 1344 w 1344"/>
                  <a:gd name="T3" fmla="*/ 72 h 946"/>
                  <a:gd name="T4" fmla="*/ 480 w 1344"/>
                  <a:gd name="T5" fmla="*/ 946 h 946"/>
                  <a:gd name="T6" fmla="*/ 468 w 1344"/>
                  <a:gd name="T7" fmla="*/ 934 h 946"/>
                  <a:gd name="T8" fmla="*/ 457 w 1344"/>
                  <a:gd name="T9" fmla="*/ 946 h 946"/>
                  <a:gd name="T10" fmla="*/ 0 w 1344"/>
                  <a:gd name="T11" fmla="*/ 484 h 946"/>
                  <a:gd name="T12" fmla="*/ 71 w 1344"/>
                  <a:gd name="T13" fmla="*/ 411 h 946"/>
                  <a:gd name="T14" fmla="*/ 468 w 1344"/>
                  <a:gd name="T15" fmla="*/ 812 h 946"/>
                  <a:gd name="T16" fmla="*/ 1273 w 1344"/>
                  <a:gd name="T17" fmla="*/ 0 h 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4" h="946">
                    <a:moveTo>
                      <a:pt x="1273" y="0"/>
                    </a:moveTo>
                    <a:lnTo>
                      <a:pt x="1344" y="72"/>
                    </a:lnTo>
                    <a:lnTo>
                      <a:pt x="480" y="946"/>
                    </a:lnTo>
                    <a:lnTo>
                      <a:pt x="468" y="934"/>
                    </a:lnTo>
                    <a:lnTo>
                      <a:pt x="457" y="946"/>
                    </a:lnTo>
                    <a:lnTo>
                      <a:pt x="0" y="484"/>
                    </a:lnTo>
                    <a:lnTo>
                      <a:pt x="71" y="411"/>
                    </a:lnTo>
                    <a:lnTo>
                      <a:pt x="468" y="812"/>
                    </a:lnTo>
                    <a:lnTo>
                      <a:pt x="12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813245" y="4266169"/>
              <a:ext cx="21688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This is a sample text. You can replace this text. Enter your text here.</a:t>
              </a:r>
              <a:endPara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294779" y="3804504"/>
              <a:ext cx="12057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cap="all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Item 01</a:t>
              </a:r>
              <a:endParaRPr lang="en-US" sz="24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624721" y="2940730"/>
            <a:ext cx="2168844" cy="2525768"/>
            <a:chOff x="2986190" y="2940730"/>
            <a:chExt cx="2168844" cy="2525768"/>
          </a:xfrm>
        </p:grpSpPr>
        <p:grpSp>
          <p:nvGrpSpPr>
            <p:cNvPr id="12" name="Group 10"/>
            <p:cNvGrpSpPr>
              <a:grpSpLocks noChangeAspect="1"/>
            </p:cNvGrpSpPr>
            <p:nvPr/>
          </p:nvGrpSpPr>
          <p:grpSpPr bwMode="auto">
            <a:xfrm>
              <a:off x="3659050" y="2940730"/>
              <a:ext cx="823125" cy="832983"/>
              <a:chOff x="1816" y="1860"/>
              <a:chExt cx="501" cy="507"/>
            </a:xfrm>
            <a:solidFill>
              <a:schemeClr val="bg1"/>
            </a:solidFill>
          </p:grpSpPr>
          <p:sp>
            <p:nvSpPr>
              <p:cNvPr id="15" name="Freeform 12"/>
              <p:cNvSpPr>
                <a:spLocks noEditPoints="1"/>
              </p:cNvSpPr>
              <p:nvPr/>
            </p:nvSpPr>
            <p:spPr bwMode="auto">
              <a:xfrm>
                <a:off x="1816" y="1860"/>
                <a:ext cx="501" cy="507"/>
              </a:xfrm>
              <a:custGeom>
                <a:avLst/>
                <a:gdLst>
                  <a:gd name="T0" fmla="*/ 1436 w 3509"/>
                  <a:gd name="T1" fmla="*/ 142 h 3550"/>
                  <a:gd name="T2" fmla="*/ 1044 w 3509"/>
                  <a:gd name="T3" fmla="*/ 274 h 3550"/>
                  <a:gd name="T4" fmla="*/ 703 w 3509"/>
                  <a:gd name="T5" fmla="*/ 494 h 3550"/>
                  <a:gd name="T6" fmla="*/ 427 w 3509"/>
                  <a:gd name="T7" fmla="*/ 791 h 3550"/>
                  <a:gd name="T8" fmla="*/ 229 w 3509"/>
                  <a:gd name="T9" fmla="*/ 1151 h 3550"/>
                  <a:gd name="T10" fmla="*/ 123 w 3509"/>
                  <a:gd name="T11" fmla="*/ 1558 h 3550"/>
                  <a:gd name="T12" fmla="*/ 123 w 3509"/>
                  <a:gd name="T13" fmla="*/ 1992 h 3550"/>
                  <a:gd name="T14" fmla="*/ 229 w 3509"/>
                  <a:gd name="T15" fmla="*/ 2398 h 3550"/>
                  <a:gd name="T16" fmla="*/ 427 w 3509"/>
                  <a:gd name="T17" fmla="*/ 2757 h 3550"/>
                  <a:gd name="T18" fmla="*/ 703 w 3509"/>
                  <a:gd name="T19" fmla="*/ 3054 h 3550"/>
                  <a:gd name="T20" fmla="*/ 1044 w 3509"/>
                  <a:gd name="T21" fmla="*/ 3276 h 3550"/>
                  <a:gd name="T22" fmla="*/ 1436 w 3509"/>
                  <a:gd name="T23" fmla="*/ 3407 h 3550"/>
                  <a:gd name="T24" fmla="*/ 1862 w 3509"/>
                  <a:gd name="T25" fmla="*/ 3435 h 3550"/>
                  <a:gd name="T26" fmla="*/ 2275 w 3509"/>
                  <a:gd name="T27" fmla="*/ 3354 h 3550"/>
                  <a:gd name="T28" fmla="*/ 2643 w 3509"/>
                  <a:gd name="T29" fmla="*/ 3176 h 3550"/>
                  <a:gd name="T30" fmla="*/ 2953 w 3509"/>
                  <a:gd name="T31" fmla="*/ 2915 h 3550"/>
                  <a:gd name="T32" fmla="*/ 3192 w 3509"/>
                  <a:gd name="T33" fmla="*/ 2584 h 3550"/>
                  <a:gd name="T34" fmla="*/ 3345 w 3509"/>
                  <a:gd name="T35" fmla="*/ 2200 h 3550"/>
                  <a:gd name="T36" fmla="*/ 3400 w 3509"/>
                  <a:gd name="T37" fmla="*/ 1775 h 3550"/>
                  <a:gd name="T38" fmla="*/ 3345 w 3509"/>
                  <a:gd name="T39" fmla="*/ 1349 h 3550"/>
                  <a:gd name="T40" fmla="*/ 3192 w 3509"/>
                  <a:gd name="T41" fmla="*/ 964 h 3550"/>
                  <a:gd name="T42" fmla="*/ 2953 w 3509"/>
                  <a:gd name="T43" fmla="*/ 634 h 3550"/>
                  <a:gd name="T44" fmla="*/ 2643 w 3509"/>
                  <a:gd name="T45" fmla="*/ 374 h 3550"/>
                  <a:gd name="T46" fmla="*/ 2275 w 3509"/>
                  <a:gd name="T47" fmla="*/ 196 h 3550"/>
                  <a:gd name="T48" fmla="*/ 1862 w 3509"/>
                  <a:gd name="T49" fmla="*/ 114 h 3550"/>
                  <a:gd name="T50" fmla="*/ 1866 w 3509"/>
                  <a:gd name="T51" fmla="*/ 3 h 3550"/>
                  <a:gd name="T52" fmla="*/ 2289 w 3509"/>
                  <a:gd name="T53" fmla="*/ 83 h 3550"/>
                  <a:gd name="T54" fmla="*/ 2670 w 3509"/>
                  <a:gd name="T55" fmla="*/ 260 h 3550"/>
                  <a:gd name="T56" fmla="*/ 2995 w 3509"/>
                  <a:gd name="T57" fmla="*/ 520 h 3550"/>
                  <a:gd name="T58" fmla="*/ 3251 w 3509"/>
                  <a:gd name="T59" fmla="*/ 848 h 3550"/>
                  <a:gd name="T60" fmla="*/ 3426 w 3509"/>
                  <a:gd name="T61" fmla="*/ 1234 h 3550"/>
                  <a:gd name="T62" fmla="*/ 3506 w 3509"/>
                  <a:gd name="T63" fmla="*/ 1662 h 3550"/>
                  <a:gd name="T64" fmla="*/ 3478 w 3509"/>
                  <a:gd name="T65" fmla="*/ 2106 h 3550"/>
                  <a:gd name="T66" fmla="*/ 3349 w 3509"/>
                  <a:gd name="T67" fmla="*/ 2514 h 3550"/>
                  <a:gd name="T68" fmla="*/ 3133 w 3509"/>
                  <a:gd name="T69" fmla="*/ 2873 h 3550"/>
                  <a:gd name="T70" fmla="*/ 2840 w 3509"/>
                  <a:gd name="T71" fmla="*/ 3169 h 3550"/>
                  <a:gd name="T72" fmla="*/ 2485 w 3509"/>
                  <a:gd name="T73" fmla="*/ 3388 h 3550"/>
                  <a:gd name="T74" fmla="*/ 2081 w 3509"/>
                  <a:gd name="T75" fmla="*/ 3519 h 3550"/>
                  <a:gd name="T76" fmla="*/ 1643 w 3509"/>
                  <a:gd name="T77" fmla="*/ 3547 h 3550"/>
                  <a:gd name="T78" fmla="*/ 1221 w 3509"/>
                  <a:gd name="T79" fmla="*/ 3465 h 3550"/>
                  <a:gd name="T80" fmla="*/ 840 w 3509"/>
                  <a:gd name="T81" fmla="*/ 3289 h 3550"/>
                  <a:gd name="T82" fmla="*/ 514 w 3509"/>
                  <a:gd name="T83" fmla="*/ 3030 h 3550"/>
                  <a:gd name="T84" fmla="*/ 257 w 3509"/>
                  <a:gd name="T85" fmla="*/ 2700 h 3550"/>
                  <a:gd name="T86" fmla="*/ 82 w 3509"/>
                  <a:gd name="T87" fmla="*/ 2315 h 3550"/>
                  <a:gd name="T88" fmla="*/ 3 w 3509"/>
                  <a:gd name="T89" fmla="*/ 1887 h 3550"/>
                  <a:gd name="T90" fmla="*/ 31 w 3509"/>
                  <a:gd name="T91" fmla="*/ 1444 h 3550"/>
                  <a:gd name="T92" fmla="*/ 160 w 3509"/>
                  <a:gd name="T93" fmla="*/ 1035 h 3550"/>
                  <a:gd name="T94" fmla="*/ 376 w 3509"/>
                  <a:gd name="T95" fmla="*/ 676 h 3550"/>
                  <a:gd name="T96" fmla="*/ 669 w 3509"/>
                  <a:gd name="T97" fmla="*/ 381 h 3550"/>
                  <a:gd name="T98" fmla="*/ 1024 w 3509"/>
                  <a:gd name="T99" fmla="*/ 160 h 3550"/>
                  <a:gd name="T100" fmla="*/ 1428 w 3509"/>
                  <a:gd name="T101" fmla="*/ 30 h 3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09" h="3550">
                    <a:moveTo>
                      <a:pt x="1754" y="111"/>
                    </a:moveTo>
                    <a:lnTo>
                      <a:pt x="1647" y="114"/>
                    </a:lnTo>
                    <a:lnTo>
                      <a:pt x="1540" y="124"/>
                    </a:lnTo>
                    <a:lnTo>
                      <a:pt x="1436" y="142"/>
                    </a:lnTo>
                    <a:lnTo>
                      <a:pt x="1334" y="166"/>
                    </a:lnTo>
                    <a:lnTo>
                      <a:pt x="1235" y="196"/>
                    </a:lnTo>
                    <a:lnTo>
                      <a:pt x="1138" y="231"/>
                    </a:lnTo>
                    <a:lnTo>
                      <a:pt x="1044" y="274"/>
                    </a:lnTo>
                    <a:lnTo>
                      <a:pt x="954" y="320"/>
                    </a:lnTo>
                    <a:lnTo>
                      <a:pt x="866" y="374"/>
                    </a:lnTo>
                    <a:lnTo>
                      <a:pt x="784" y="432"/>
                    </a:lnTo>
                    <a:lnTo>
                      <a:pt x="703" y="494"/>
                    </a:lnTo>
                    <a:lnTo>
                      <a:pt x="627" y="562"/>
                    </a:lnTo>
                    <a:lnTo>
                      <a:pt x="557" y="634"/>
                    </a:lnTo>
                    <a:lnTo>
                      <a:pt x="490" y="711"/>
                    </a:lnTo>
                    <a:lnTo>
                      <a:pt x="427" y="791"/>
                    </a:lnTo>
                    <a:lnTo>
                      <a:pt x="370" y="876"/>
                    </a:lnTo>
                    <a:lnTo>
                      <a:pt x="318" y="964"/>
                    </a:lnTo>
                    <a:lnTo>
                      <a:pt x="271" y="1057"/>
                    </a:lnTo>
                    <a:lnTo>
                      <a:pt x="229" y="1151"/>
                    </a:lnTo>
                    <a:lnTo>
                      <a:pt x="194" y="1248"/>
                    </a:lnTo>
                    <a:lnTo>
                      <a:pt x="164" y="1349"/>
                    </a:lnTo>
                    <a:lnTo>
                      <a:pt x="141" y="1452"/>
                    </a:lnTo>
                    <a:lnTo>
                      <a:pt x="123" y="1558"/>
                    </a:lnTo>
                    <a:lnTo>
                      <a:pt x="113" y="1666"/>
                    </a:lnTo>
                    <a:lnTo>
                      <a:pt x="110" y="1775"/>
                    </a:lnTo>
                    <a:lnTo>
                      <a:pt x="113" y="1884"/>
                    </a:lnTo>
                    <a:lnTo>
                      <a:pt x="123" y="1992"/>
                    </a:lnTo>
                    <a:lnTo>
                      <a:pt x="141" y="2097"/>
                    </a:lnTo>
                    <a:lnTo>
                      <a:pt x="164" y="2200"/>
                    </a:lnTo>
                    <a:lnTo>
                      <a:pt x="194" y="2300"/>
                    </a:lnTo>
                    <a:lnTo>
                      <a:pt x="229" y="2398"/>
                    </a:lnTo>
                    <a:lnTo>
                      <a:pt x="271" y="2493"/>
                    </a:lnTo>
                    <a:lnTo>
                      <a:pt x="318" y="2584"/>
                    </a:lnTo>
                    <a:lnTo>
                      <a:pt x="370" y="2672"/>
                    </a:lnTo>
                    <a:lnTo>
                      <a:pt x="427" y="2757"/>
                    </a:lnTo>
                    <a:lnTo>
                      <a:pt x="490" y="2838"/>
                    </a:lnTo>
                    <a:lnTo>
                      <a:pt x="557" y="2915"/>
                    </a:lnTo>
                    <a:lnTo>
                      <a:pt x="627" y="2986"/>
                    </a:lnTo>
                    <a:lnTo>
                      <a:pt x="703" y="3054"/>
                    </a:lnTo>
                    <a:lnTo>
                      <a:pt x="784" y="3118"/>
                    </a:lnTo>
                    <a:lnTo>
                      <a:pt x="866" y="3176"/>
                    </a:lnTo>
                    <a:lnTo>
                      <a:pt x="954" y="3228"/>
                    </a:lnTo>
                    <a:lnTo>
                      <a:pt x="1044" y="3276"/>
                    </a:lnTo>
                    <a:lnTo>
                      <a:pt x="1138" y="3318"/>
                    </a:lnTo>
                    <a:lnTo>
                      <a:pt x="1235" y="3354"/>
                    </a:lnTo>
                    <a:lnTo>
                      <a:pt x="1334" y="3384"/>
                    </a:lnTo>
                    <a:lnTo>
                      <a:pt x="1436" y="3407"/>
                    </a:lnTo>
                    <a:lnTo>
                      <a:pt x="1540" y="3425"/>
                    </a:lnTo>
                    <a:lnTo>
                      <a:pt x="1647" y="3435"/>
                    </a:lnTo>
                    <a:lnTo>
                      <a:pt x="1754" y="3439"/>
                    </a:lnTo>
                    <a:lnTo>
                      <a:pt x="1862" y="3435"/>
                    </a:lnTo>
                    <a:lnTo>
                      <a:pt x="1969" y="3425"/>
                    </a:lnTo>
                    <a:lnTo>
                      <a:pt x="2074" y="3407"/>
                    </a:lnTo>
                    <a:lnTo>
                      <a:pt x="2175" y="3384"/>
                    </a:lnTo>
                    <a:lnTo>
                      <a:pt x="2275" y="3354"/>
                    </a:lnTo>
                    <a:lnTo>
                      <a:pt x="2371" y="3318"/>
                    </a:lnTo>
                    <a:lnTo>
                      <a:pt x="2464" y="3276"/>
                    </a:lnTo>
                    <a:lnTo>
                      <a:pt x="2556" y="3228"/>
                    </a:lnTo>
                    <a:lnTo>
                      <a:pt x="2643" y="3176"/>
                    </a:lnTo>
                    <a:lnTo>
                      <a:pt x="2726" y="3118"/>
                    </a:lnTo>
                    <a:lnTo>
                      <a:pt x="2806" y="3054"/>
                    </a:lnTo>
                    <a:lnTo>
                      <a:pt x="2882" y="2986"/>
                    </a:lnTo>
                    <a:lnTo>
                      <a:pt x="2953" y="2915"/>
                    </a:lnTo>
                    <a:lnTo>
                      <a:pt x="3020" y="2838"/>
                    </a:lnTo>
                    <a:lnTo>
                      <a:pt x="3082" y="2757"/>
                    </a:lnTo>
                    <a:lnTo>
                      <a:pt x="3139" y="2672"/>
                    </a:lnTo>
                    <a:lnTo>
                      <a:pt x="3192" y="2584"/>
                    </a:lnTo>
                    <a:lnTo>
                      <a:pt x="3238" y="2493"/>
                    </a:lnTo>
                    <a:lnTo>
                      <a:pt x="3280" y="2398"/>
                    </a:lnTo>
                    <a:lnTo>
                      <a:pt x="3315" y="2300"/>
                    </a:lnTo>
                    <a:lnTo>
                      <a:pt x="3345" y="2200"/>
                    </a:lnTo>
                    <a:lnTo>
                      <a:pt x="3369" y="2097"/>
                    </a:lnTo>
                    <a:lnTo>
                      <a:pt x="3386" y="1992"/>
                    </a:lnTo>
                    <a:lnTo>
                      <a:pt x="3396" y="1884"/>
                    </a:lnTo>
                    <a:lnTo>
                      <a:pt x="3400" y="1775"/>
                    </a:lnTo>
                    <a:lnTo>
                      <a:pt x="3396" y="1666"/>
                    </a:lnTo>
                    <a:lnTo>
                      <a:pt x="3386" y="1558"/>
                    </a:lnTo>
                    <a:lnTo>
                      <a:pt x="3369" y="1452"/>
                    </a:lnTo>
                    <a:lnTo>
                      <a:pt x="3345" y="1349"/>
                    </a:lnTo>
                    <a:lnTo>
                      <a:pt x="3315" y="1248"/>
                    </a:lnTo>
                    <a:lnTo>
                      <a:pt x="3280" y="1151"/>
                    </a:lnTo>
                    <a:lnTo>
                      <a:pt x="3238" y="1057"/>
                    </a:lnTo>
                    <a:lnTo>
                      <a:pt x="3192" y="964"/>
                    </a:lnTo>
                    <a:lnTo>
                      <a:pt x="3139" y="876"/>
                    </a:lnTo>
                    <a:lnTo>
                      <a:pt x="3082" y="791"/>
                    </a:lnTo>
                    <a:lnTo>
                      <a:pt x="3020" y="711"/>
                    </a:lnTo>
                    <a:lnTo>
                      <a:pt x="2953" y="634"/>
                    </a:lnTo>
                    <a:lnTo>
                      <a:pt x="2882" y="562"/>
                    </a:lnTo>
                    <a:lnTo>
                      <a:pt x="2806" y="494"/>
                    </a:lnTo>
                    <a:lnTo>
                      <a:pt x="2726" y="432"/>
                    </a:lnTo>
                    <a:lnTo>
                      <a:pt x="2643" y="374"/>
                    </a:lnTo>
                    <a:lnTo>
                      <a:pt x="2556" y="320"/>
                    </a:lnTo>
                    <a:lnTo>
                      <a:pt x="2464" y="274"/>
                    </a:lnTo>
                    <a:lnTo>
                      <a:pt x="2371" y="231"/>
                    </a:lnTo>
                    <a:lnTo>
                      <a:pt x="2275" y="196"/>
                    </a:lnTo>
                    <a:lnTo>
                      <a:pt x="2175" y="166"/>
                    </a:lnTo>
                    <a:lnTo>
                      <a:pt x="2074" y="142"/>
                    </a:lnTo>
                    <a:lnTo>
                      <a:pt x="1969" y="124"/>
                    </a:lnTo>
                    <a:lnTo>
                      <a:pt x="1862" y="114"/>
                    </a:lnTo>
                    <a:lnTo>
                      <a:pt x="1754" y="111"/>
                    </a:lnTo>
                    <a:close/>
                    <a:moveTo>
                      <a:pt x="1754" y="0"/>
                    </a:moveTo>
                    <a:lnTo>
                      <a:pt x="1754" y="0"/>
                    </a:lnTo>
                    <a:lnTo>
                      <a:pt x="1866" y="3"/>
                    </a:lnTo>
                    <a:lnTo>
                      <a:pt x="1975" y="13"/>
                    </a:lnTo>
                    <a:lnTo>
                      <a:pt x="2081" y="30"/>
                    </a:lnTo>
                    <a:lnTo>
                      <a:pt x="2187" y="53"/>
                    </a:lnTo>
                    <a:lnTo>
                      <a:pt x="2289" y="83"/>
                    </a:lnTo>
                    <a:lnTo>
                      <a:pt x="2388" y="119"/>
                    </a:lnTo>
                    <a:lnTo>
                      <a:pt x="2485" y="160"/>
                    </a:lnTo>
                    <a:lnTo>
                      <a:pt x="2579" y="208"/>
                    </a:lnTo>
                    <a:lnTo>
                      <a:pt x="2670" y="260"/>
                    </a:lnTo>
                    <a:lnTo>
                      <a:pt x="2757" y="317"/>
                    </a:lnTo>
                    <a:lnTo>
                      <a:pt x="2840" y="381"/>
                    </a:lnTo>
                    <a:lnTo>
                      <a:pt x="2920" y="447"/>
                    </a:lnTo>
                    <a:lnTo>
                      <a:pt x="2995" y="520"/>
                    </a:lnTo>
                    <a:lnTo>
                      <a:pt x="3066" y="595"/>
                    </a:lnTo>
                    <a:lnTo>
                      <a:pt x="3133" y="676"/>
                    </a:lnTo>
                    <a:lnTo>
                      <a:pt x="3194" y="760"/>
                    </a:lnTo>
                    <a:lnTo>
                      <a:pt x="3251" y="848"/>
                    </a:lnTo>
                    <a:lnTo>
                      <a:pt x="3303" y="940"/>
                    </a:lnTo>
                    <a:lnTo>
                      <a:pt x="3349" y="1035"/>
                    </a:lnTo>
                    <a:lnTo>
                      <a:pt x="3391" y="1133"/>
                    </a:lnTo>
                    <a:lnTo>
                      <a:pt x="3426" y="1234"/>
                    </a:lnTo>
                    <a:lnTo>
                      <a:pt x="3455" y="1337"/>
                    </a:lnTo>
                    <a:lnTo>
                      <a:pt x="3478" y="1444"/>
                    </a:lnTo>
                    <a:lnTo>
                      <a:pt x="3496" y="1552"/>
                    </a:lnTo>
                    <a:lnTo>
                      <a:pt x="3506" y="1662"/>
                    </a:lnTo>
                    <a:lnTo>
                      <a:pt x="3509" y="1775"/>
                    </a:lnTo>
                    <a:lnTo>
                      <a:pt x="3506" y="1887"/>
                    </a:lnTo>
                    <a:lnTo>
                      <a:pt x="3496" y="1998"/>
                    </a:lnTo>
                    <a:lnTo>
                      <a:pt x="3478" y="2106"/>
                    </a:lnTo>
                    <a:lnTo>
                      <a:pt x="3455" y="2211"/>
                    </a:lnTo>
                    <a:lnTo>
                      <a:pt x="3426" y="2315"/>
                    </a:lnTo>
                    <a:lnTo>
                      <a:pt x="3391" y="2416"/>
                    </a:lnTo>
                    <a:lnTo>
                      <a:pt x="3349" y="2514"/>
                    </a:lnTo>
                    <a:lnTo>
                      <a:pt x="3303" y="2609"/>
                    </a:lnTo>
                    <a:lnTo>
                      <a:pt x="3251" y="2700"/>
                    </a:lnTo>
                    <a:lnTo>
                      <a:pt x="3194" y="2788"/>
                    </a:lnTo>
                    <a:lnTo>
                      <a:pt x="3133" y="2873"/>
                    </a:lnTo>
                    <a:lnTo>
                      <a:pt x="3066" y="2953"/>
                    </a:lnTo>
                    <a:lnTo>
                      <a:pt x="2995" y="3030"/>
                    </a:lnTo>
                    <a:lnTo>
                      <a:pt x="2920" y="3101"/>
                    </a:lnTo>
                    <a:lnTo>
                      <a:pt x="2840" y="3169"/>
                    </a:lnTo>
                    <a:lnTo>
                      <a:pt x="2757" y="3231"/>
                    </a:lnTo>
                    <a:lnTo>
                      <a:pt x="2670" y="3289"/>
                    </a:lnTo>
                    <a:lnTo>
                      <a:pt x="2579" y="3342"/>
                    </a:lnTo>
                    <a:lnTo>
                      <a:pt x="2485" y="3388"/>
                    </a:lnTo>
                    <a:lnTo>
                      <a:pt x="2388" y="3430"/>
                    </a:lnTo>
                    <a:lnTo>
                      <a:pt x="2289" y="3465"/>
                    </a:lnTo>
                    <a:lnTo>
                      <a:pt x="2187" y="3495"/>
                    </a:lnTo>
                    <a:lnTo>
                      <a:pt x="2081" y="3519"/>
                    </a:lnTo>
                    <a:lnTo>
                      <a:pt x="1975" y="3535"/>
                    </a:lnTo>
                    <a:lnTo>
                      <a:pt x="1866" y="3547"/>
                    </a:lnTo>
                    <a:lnTo>
                      <a:pt x="1754" y="3550"/>
                    </a:lnTo>
                    <a:lnTo>
                      <a:pt x="1643" y="3547"/>
                    </a:lnTo>
                    <a:lnTo>
                      <a:pt x="1534" y="3535"/>
                    </a:lnTo>
                    <a:lnTo>
                      <a:pt x="1428" y="3519"/>
                    </a:lnTo>
                    <a:lnTo>
                      <a:pt x="1323" y="3495"/>
                    </a:lnTo>
                    <a:lnTo>
                      <a:pt x="1221" y="3465"/>
                    </a:lnTo>
                    <a:lnTo>
                      <a:pt x="1120" y="3430"/>
                    </a:lnTo>
                    <a:lnTo>
                      <a:pt x="1024" y="3388"/>
                    </a:lnTo>
                    <a:lnTo>
                      <a:pt x="930" y="3342"/>
                    </a:lnTo>
                    <a:lnTo>
                      <a:pt x="840" y="3289"/>
                    </a:lnTo>
                    <a:lnTo>
                      <a:pt x="752" y="3231"/>
                    </a:lnTo>
                    <a:lnTo>
                      <a:pt x="669" y="3169"/>
                    </a:lnTo>
                    <a:lnTo>
                      <a:pt x="589" y="3101"/>
                    </a:lnTo>
                    <a:lnTo>
                      <a:pt x="514" y="3030"/>
                    </a:lnTo>
                    <a:lnTo>
                      <a:pt x="442" y="2953"/>
                    </a:lnTo>
                    <a:lnTo>
                      <a:pt x="376" y="2873"/>
                    </a:lnTo>
                    <a:lnTo>
                      <a:pt x="315" y="2788"/>
                    </a:lnTo>
                    <a:lnTo>
                      <a:pt x="257" y="2700"/>
                    </a:lnTo>
                    <a:lnTo>
                      <a:pt x="206" y="2609"/>
                    </a:lnTo>
                    <a:lnTo>
                      <a:pt x="160" y="2514"/>
                    </a:lnTo>
                    <a:lnTo>
                      <a:pt x="118" y="2416"/>
                    </a:lnTo>
                    <a:lnTo>
                      <a:pt x="82" y="2315"/>
                    </a:lnTo>
                    <a:lnTo>
                      <a:pt x="54" y="2211"/>
                    </a:lnTo>
                    <a:lnTo>
                      <a:pt x="31" y="2106"/>
                    </a:lnTo>
                    <a:lnTo>
                      <a:pt x="14" y="1998"/>
                    </a:lnTo>
                    <a:lnTo>
                      <a:pt x="3" y="1887"/>
                    </a:lnTo>
                    <a:lnTo>
                      <a:pt x="0" y="1775"/>
                    </a:lnTo>
                    <a:lnTo>
                      <a:pt x="3" y="1662"/>
                    </a:lnTo>
                    <a:lnTo>
                      <a:pt x="14" y="1552"/>
                    </a:lnTo>
                    <a:lnTo>
                      <a:pt x="31" y="1444"/>
                    </a:lnTo>
                    <a:lnTo>
                      <a:pt x="54" y="1337"/>
                    </a:lnTo>
                    <a:lnTo>
                      <a:pt x="82" y="1234"/>
                    </a:lnTo>
                    <a:lnTo>
                      <a:pt x="118" y="1133"/>
                    </a:lnTo>
                    <a:lnTo>
                      <a:pt x="160" y="1035"/>
                    </a:lnTo>
                    <a:lnTo>
                      <a:pt x="206" y="940"/>
                    </a:lnTo>
                    <a:lnTo>
                      <a:pt x="257" y="848"/>
                    </a:lnTo>
                    <a:lnTo>
                      <a:pt x="315" y="760"/>
                    </a:lnTo>
                    <a:lnTo>
                      <a:pt x="376" y="676"/>
                    </a:lnTo>
                    <a:lnTo>
                      <a:pt x="442" y="595"/>
                    </a:lnTo>
                    <a:lnTo>
                      <a:pt x="514" y="520"/>
                    </a:lnTo>
                    <a:lnTo>
                      <a:pt x="589" y="447"/>
                    </a:lnTo>
                    <a:lnTo>
                      <a:pt x="669" y="381"/>
                    </a:lnTo>
                    <a:lnTo>
                      <a:pt x="752" y="317"/>
                    </a:lnTo>
                    <a:lnTo>
                      <a:pt x="840" y="260"/>
                    </a:lnTo>
                    <a:lnTo>
                      <a:pt x="930" y="208"/>
                    </a:lnTo>
                    <a:lnTo>
                      <a:pt x="1024" y="160"/>
                    </a:lnTo>
                    <a:lnTo>
                      <a:pt x="1120" y="119"/>
                    </a:lnTo>
                    <a:lnTo>
                      <a:pt x="1221" y="83"/>
                    </a:lnTo>
                    <a:lnTo>
                      <a:pt x="1323" y="53"/>
                    </a:lnTo>
                    <a:lnTo>
                      <a:pt x="1428" y="30"/>
                    </a:lnTo>
                    <a:lnTo>
                      <a:pt x="1534" y="13"/>
                    </a:lnTo>
                    <a:lnTo>
                      <a:pt x="1643" y="3"/>
                    </a:lnTo>
                    <a:lnTo>
                      <a:pt x="17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3"/>
              <p:cNvSpPr>
                <a:spLocks noEditPoints="1"/>
              </p:cNvSpPr>
              <p:nvPr/>
            </p:nvSpPr>
            <p:spPr bwMode="auto">
              <a:xfrm>
                <a:off x="1941" y="2026"/>
                <a:ext cx="251" cy="175"/>
              </a:xfrm>
              <a:custGeom>
                <a:avLst/>
                <a:gdLst>
                  <a:gd name="T0" fmla="*/ 717 w 1755"/>
                  <a:gd name="T1" fmla="*/ 780 h 1220"/>
                  <a:gd name="T2" fmla="*/ 383 w 1755"/>
                  <a:gd name="T3" fmla="*/ 1109 h 1220"/>
                  <a:gd name="T4" fmla="*/ 1376 w 1755"/>
                  <a:gd name="T5" fmla="*/ 1109 h 1220"/>
                  <a:gd name="T6" fmla="*/ 1043 w 1755"/>
                  <a:gd name="T7" fmla="*/ 782 h 1220"/>
                  <a:gd name="T8" fmla="*/ 958 w 1755"/>
                  <a:gd name="T9" fmla="*/ 868 h 1220"/>
                  <a:gd name="T10" fmla="*/ 938 w 1755"/>
                  <a:gd name="T11" fmla="*/ 884 h 1220"/>
                  <a:gd name="T12" fmla="*/ 916 w 1755"/>
                  <a:gd name="T13" fmla="*/ 894 h 1220"/>
                  <a:gd name="T14" fmla="*/ 893 w 1755"/>
                  <a:gd name="T15" fmla="*/ 899 h 1220"/>
                  <a:gd name="T16" fmla="*/ 869 w 1755"/>
                  <a:gd name="T17" fmla="*/ 899 h 1220"/>
                  <a:gd name="T18" fmla="*/ 846 w 1755"/>
                  <a:gd name="T19" fmla="*/ 894 h 1220"/>
                  <a:gd name="T20" fmla="*/ 823 w 1755"/>
                  <a:gd name="T21" fmla="*/ 884 h 1220"/>
                  <a:gd name="T22" fmla="*/ 804 w 1755"/>
                  <a:gd name="T23" fmla="*/ 868 h 1220"/>
                  <a:gd name="T24" fmla="*/ 717 w 1755"/>
                  <a:gd name="T25" fmla="*/ 780 h 1220"/>
                  <a:gd name="T26" fmla="*/ 1646 w 1755"/>
                  <a:gd name="T27" fmla="*/ 173 h 1220"/>
                  <a:gd name="T28" fmla="*/ 1126 w 1755"/>
                  <a:gd name="T29" fmla="*/ 698 h 1220"/>
                  <a:gd name="T30" fmla="*/ 1539 w 1755"/>
                  <a:gd name="T31" fmla="*/ 1109 h 1220"/>
                  <a:gd name="T32" fmla="*/ 1646 w 1755"/>
                  <a:gd name="T33" fmla="*/ 1109 h 1220"/>
                  <a:gd name="T34" fmla="*/ 1646 w 1755"/>
                  <a:gd name="T35" fmla="*/ 173 h 1220"/>
                  <a:gd name="T36" fmla="*/ 110 w 1755"/>
                  <a:gd name="T37" fmla="*/ 165 h 1220"/>
                  <a:gd name="T38" fmla="*/ 110 w 1755"/>
                  <a:gd name="T39" fmla="*/ 1109 h 1220"/>
                  <a:gd name="T40" fmla="*/ 223 w 1755"/>
                  <a:gd name="T41" fmla="*/ 1109 h 1220"/>
                  <a:gd name="T42" fmla="*/ 635 w 1755"/>
                  <a:gd name="T43" fmla="*/ 698 h 1220"/>
                  <a:gd name="T44" fmla="*/ 110 w 1755"/>
                  <a:gd name="T45" fmla="*/ 165 h 1220"/>
                  <a:gd name="T46" fmla="*/ 214 w 1755"/>
                  <a:gd name="T47" fmla="*/ 110 h 1220"/>
                  <a:gd name="T48" fmla="*/ 877 w 1755"/>
                  <a:gd name="T49" fmla="*/ 776 h 1220"/>
                  <a:gd name="T50" fmla="*/ 1547 w 1755"/>
                  <a:gd name="T51" fmla="*/ 110 h 1220"/>
                  <a:gd name="T52" fmla="*/ 214 w 1755"/>
                  <a:gd name="T53" fmla="*/ 110 h 1220"/>
                  <a:gd name="T54" fmla="*/ 110 w 1755"/>
                  <a:gd name="T55" fmla="*/ 0 h 1220"/>
                  <a:gd name="T56" fmla="*/ 1646 w 1755"/>
                  <a:gd name="T57" fmla="*/ 0 h 1220"/>
                  <a:gd name="T58" fmla="*/ 1670 w 1755"/>
                  <a:gd name="T59" fmla="*/ 3 h 1220"/>
                  <a:gd name="T60" fmla="*/ 1693 w 1755"/>
                  <a:gd name="T61" fmla="*/ 11 h 1220"/>
                  <a:gd name="T62" fmla="*/ 1714 w 1755"/>
                  <a:gd name="T63" fmla="*/ 24 h 1220"/>
                  <a:gd name="T64" fmla="*/ 1730 w 1755"/>
                  <a:gd name="T65" fmla="*/ 41 h 1220"/>
                  <a:gd name="T66" fmla="*/ 1744 w 1755"/>
                  <a:gd name="T67" fmla="*/ 62 h 1220"/>
                  <a:gd name="T68" fmla="*/ 1751 w 1755"/>
                  <a:gd name="T69" fmla="*/ 85 h 1220"/>
                  <a:gd name="T70" fmla="*/ 1755 w 1755"/>
                  <a:gd name="T71" fmla="*/ 110 h 1220"/>
                  <a:gd name="T72" fmla="*/ 1755 w 1755"/>
                  <a:gd name="T73" fmla="*/ 1109 h 1220"/>
                  <a:gd name="T74" fmla="*/ 1751 w 1755"/>
                  <a:gd name="T75" fmla="*/ 1134 h 1220"/>
                  <a:gd name="T76" fmla="*/ 1744 w 1755"/>
                  <a:gd name="T77" fmla="*/ 1158 h 1220"/>
                  <a:gd name="T78" fmla="*/ 1730 w 1755"/>
                  <a:gd name="T79" fmla="*/ 1178 h 1220"/>
                  <a:gd name="T80" fmla="*/ 1714 w 1755"/>
                  <a:gd name="T81" fmla="*/ 1196 h 1220"/>
                  <a:gd name="T82" fmla="*/ 1693 w 1755"/>
                  <a:gd name="T83" fmla="*/ 1208 h 1220"/>
                  <a:gd name="T84" fmla="*/ 1670 w 1755"/>
                  <a:gd name="T85" fmla="*/ 1217 h 1220"/>
                  <a:gd name="T86" fmla="*/ 1646 w 1755"/>
                  <a:gd name="T87" fmla="*/ 1220 h 1220"/>
                  <a:gd name="T88" fmla="*/ 110 w 1755"/>
                  <a:gd name="T89" fmla="*/ 1220 h 1220"/>
                  <a:gd name="T90" fmla="*/ 85 w 1755"/>
                  <a:gd name="T91" fmla="*/ 1217 h 1220"/>
                  <a:gd name="T92" fmla="*/ 62 w 1755"/>
                  <a:gd name="T93" fmla="*/ 1208 h 1220"/>
                  <a:gd name="T94" fmla="*/ 41 w 1755"/>
                  <a:gd name="T95" fmla="*/ 1196 h 1220"/>
                  <a:gd name="T96" fmla="*/ 24 w 1755"/>
                  <a:gd name="T97" fmla="*/ 1178 h 1220"/>
                  <a:gd name="T98" fmla="*/ 11 w 1755"/>
                  <a:gd name="T99" fmla="*/ 1158 h 1220"/>
                  <a:gd name="T100" fmla="*/ 3 w 1755"/>
                  <a:gd name="T101" fmla="*/ 1134 h 1220"/>
                  <a:gd name="T102" fmla="*/ 0 w 1755"/>
                  <a:gd name="T103" fmla="*/ 1109 h 1220"/>
                  <a:gd name="T104" fmla="*/ 0 w 1755"/>
                  <a:gd name="T105" fmla="*/ 110 h 1220"/>
                  <a:gd name="T106" fmla="*/ 3 w 1755"/>
                  <a:gd name="T107" fmla="*/ 85 h 1220"/>
                  <a:gd name="T108" fmla="*/ 11 w 1755"/>
                  <a:gd name="T109" fmla="*/ 62 h 1220"/>
                  <a:gd name="T110" fmla="*/ 24 w 1755"/>
                  <a:gd name="T111" fmla="*/ 41 h 1220"/>
                  <a:gd name="T112" fmla="*/ 41 w 1755"/>
                  <a:gd name="T113" fmla="*/ 24 h 1220"/>
                  <a:gd name="T114" fmla="*/ 62 w 1755"/>
                  <a:gd name="T115" fmla="*/ 11 h 1220"/>
                  <a:gd name="T116" fmla="*/ 85 w 1755"/>
                  <a:gd name="T117" fmla="*/ 3 h 1220"/>
                  <a:gd name="T118" fmla="*/ 110 w 1755"/>
                  <a:gd name="T119" fmla="*/ 0 h 1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55" h="1220">
                    <a:moveTo>
                      <a:pt x="717" y="780"/>
                    </a:moveTo>
                    <a:lnTo>
                      <a:pt x="383" y="1109"/>
                    </a:lnTo>
                    <a:lnTo>
                      <a:pt x="1376" y="1109"/>
                    </a:lnTo>
                    <a:lnTo>
                      <a:pt x="1043" y="782"/>
                    </a:lnTo>
                    <a:lnTo>
                      <a:pt x="958" y="868"/>
                    </a:lnTo>
                    <a:lnTo>
                      <a:pt x="938" y="884"/>
                    </a:lnTo>
                    <a:lnTo>
                      <a:pt x="916" y="894"/>
                    </a:lnTo>
                    <a:lnTo>
                      <a:pt x="893" y="899"/>
                    </a:lnTo>
                    <a:lnTo>
                      <a:pt x="869" y="899"/>
                    </a:lnTo>
                    <a:lnTo>
                      <a:pt x="846" y="894"/>
                    </a:lnTo>
                    <a:lnTo>
                      <a:pt x="823" y="884"/>
                    </a:lnTo>
                    <a:lnTo>
                      <a:pt x="804" y="868"/>
                    </a:lnTo>
                    <a:lnTo>
                      <a:pt x="717" y="780"/>
                    </a:lnTo>
                    <a:close/>
                    <a:moveTo>
                      <a:pt x="1646" y="173"/>
                    </a:moveTo>
                    <a:lnTo>
                      <a:pt x="1126" y="698"/>
                    </a:lnTo>
                    <a:lnTo>
                      <a:pt x="1539" y="1109"/>
                    </a:lnTo>
                    <a:lnTo>
                      <a:pt x="1646" y="1109"/>
                    </a:lnTo>
                    <a:lnTo>
                      <a:pt x="1646" y="173"/>
                    </a:lnTo>
                    <a:close/>
                    <a:moveTo>
                      <a:pt x="110" y="165"/>
                    </a:moveTo>
                    <a:lnTo>
                      <a:pt x="110" y="1109"/>
                    </a:lnTo>
                    <a:lnTo>
                      <a:pt x="223" y="1109"/>
                    </a:lnTo>
                    <a:lnTo>
                      <a:pt x="635" y="698"/>
                    </a:lnTo>
                    <a:lnTo>
                      <a:pt x="110" y="165"/>
                    </a:lnTo>
                    <a:close/>
                    <a:moveTo>
                      <a:pt x="214" y="110"/>
                    </a:moveTo>
                    <a:lnTo>
                      <a:pt x="877" y="776"/>
                    </a:lnTo>
                    <a:lnTo>
                      <a:pt x="1547" y="110"/>
                    </a:lnTo>
                    <a:lnTo>
                      <a:pt x="214" y="110"/>
                    </a:lnTo>
                    <a:close/>
                    <a:moveTo>
                      <a:pt x="110" y="0"/>
                    </a:moveTo>
                    <a:lnTo>
                      <a:pt x="1646" y="0"/>
                    </a:lnTo>
                    <a:lnTo>
                      <a:pt x="1670" y="3"/>
                    </a:lnTo>
                    <a:lnTo>
                      <a:pt x="1693" y="11"/>
                    </a:lnTo>
                    <a:lnTo>
                      <a:pt x="1714" y="24"/>
                    </a:lnTo>
                    <a:lnTo>
                      <a:pt x="1730" y="41"/>
                    </a:lnTo>
                    <a:lnTo>
                      <a:pt x="1744" y="62"/>
                    </a:lnTo>
                    <a:lnTo>
                      <a:pt x="1751" y="85"/>
                    </a:lnTo>
                    <a:lnTo>
                      <a:pt x="1755" y="110"/>
                    </a:lnTo>
                    <a:lnTo>
                      <a:pt x="1755" y="1109"/>
                    </a:lnTo>
                    <a:lnTo>
                      <a:pt x="1751" y="1134"/>
                    </a:lnTo>
                    <a:lnTo>
                      <a:pt x="1744" y="1158"/>
                    </a:lnTo>
                    <a:lnTo>
                      <a:pt x="1730" y="1178"/>
                    </a:lnTo>
                    <a:lnTo>
                      <a:pt x="1714" y="1196"/>
                    </a:lnTo>
                    <a:lnTo>
                      <a:pt x="1693" y="1208"/>
                    </a:lnTo>
                    <a:lnTo>
                      <a:pt x="1670" y="1217"/>
                    </a:lnTo>
                    <a:lnTo>
                      <a:pt x="1646" y="1220"/>
                    </a:lnTo>
                    <a:lnTo>
                      <a:pt x="110" y="1220"/>
                    </a:lnTo>
                    <a:lnTo>
                      <a:pt x="85" y="1217"/>
                    </a:lnTo>
                    <a:lnTo>
                      <a:pt x="62" y="1208"/>
                    </a:lnTo>
                    <a:lnTo>
                      <a:pt x="41" y="1196"/>
                    </a:lnTo>
                    <a:lnTo>
                      <a:pt x="24" y="1178"/>
                    </a:lnTo>
                    <a:lnTo>
                      <a:pt x="11" y="1158"/>
                    </a:lnTo>
                    <a:lnTo>
                      <a:pt x="3" y="1134"/>
                    </a:lnTo>
                    <a:lnTo>
                      <a:pt x="0" y="1109"/>
                    </a:lnTo>
                    <a:lnTo>
                      <a:pt x="0" y="110"/>
                    </a:lnTo>
                    <a:lnTo>
                      <a:pt x="3" y="85"/>
                    </a:lnTo>
                    <a:lnTo>
                      <a:pt x="11" y="62"/>
                    </a:lnTo>
                    <a:lnTo>
                      <a:pt x="24" y="41"/>
                    </a:lnTo>
                    <a:lnTo>
                      <a:pt x="41" y="24"/>
                    </a:lnTo>
                    <a:lnTo>
                      <a:pt x="62" y="11"/>
                    </a:lnTo>
                    <a:lnTo>
                      <a:pt x="85" y="3"/>
                    </a:lnTo>
                    <a:lnTo>
                      <a:pt x="1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2986190" y="4266169"/>
              <a:ext cx="21688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This is a sample text. You can replace this text. Enter your text here.</a:t>
              </a:r>
              <a:endPara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467723" y="3804504"/>
              <a:ext cx="12057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cap="all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Item 02</a:t>
              </a:r>
              <a:endParaRPr lang="en-US" sz="24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141199" y="2940730"/>
            <a:ext cx="2168844" cy="2512162"/>
            <a:chOff x="5466065" y="2954336"/>
            <a:chExt cx="2168844" cy="2512162"/>
          </a:xfrm>
        </p:grpSpPr>
        <p:grpSp>
          <p:nvGrpSpPr>
            <p:cNvPr id="18" name="Group 16"/>
            <p:cNvGrpSpPr>
              <a:grpSpLocks noChangeAspect="1"/>
            </p:cNvGrpSpPr>
            <p:nvPr/>
          </p:nvGrpSpPr>
          <p:grpSpPr bwMode="auto">
            <a:xfrm>
              <a:off x="6149643" y="2954336"/>
              <a:ext cx="801688" cy="796925"/>
              <a:chOff x="3696" y="1861"/>
              <a:chExt cx="505" cy="502"/>
            </a:xfrm>
            <a:solidFill>
              <a:schemeClr val="bg1"/>
            </a:solidFill>
          </p:grpSpPr>
          <p:sp>
            <p:nvSpPr>
              <p:cNvPr id="21" name="Freeform 18"/>
              <p:cNvSpPr>
                <a:spLocks noEditPoints="1"/>
              </p:cNvSpPr>
              <p:nvPr/>
            </p:nvSpPr>
            <p:spPr bwMode="auto">
              <a:xfrm>
                <a:off x="3696" y="1861"/>
                <a:ext cx="505" cy="502"/>
              </a:xfrm>
              <a:custGeom>
                <a:avLst/>
                <a:gdLst>
                  <a:gd name="T0" fmla="*/ 1449 w 3537"/>
                  <a:gd name="T1" fmla="*/ 150 h 3516"/>
                  <a:gd name="T2" fmla="*/ 1057 w 3537"/>
                  <a:gd name="T3" fmla="*/ 280 h 3516"/>
                  <a:gd name="T4" fmla="*/ 715 w 3537"/>
                  <a:gd name="T5" fmla="*/ 498 h 3516"/>
                  <a:gd name="T6" fmla="*/ 438 w 3537"/>
                  <a:gd name="T7" fmla="*/ 791 h 3516"/>
                  <a:gd name="T8" fmla="*/ 240 w 3537"/>
                  <a:gd name="T9" fmla="*/ 1145 h 3516"/>
                  <a:gd name="T10" fmla="*/ 133 w 3537"/>
                  <a:gd name="T11" fmla="*/ 1545 h 3516"/>
                  <a:gd name="T12" fmla="*/ 133 w 3537"/>
                  <a:gd name="T13" fmla="*/ 1971 h 3516"/>
                  <a:gd name="T14" fmla="*/ 240 w 3537"/>
                  <a:gd name="T15" fmla="*/ 2371 h 3516"/>
                  <a:gd name="T16" fmla="*/ 438 w 3537"/>
                  <a:gd name="T17" fmla="*/ 2725 h 3516"/>
                  <a:gd name="T18" fmla="*/ 715 w 3537"/>
                  <a:gd name="T19" fmla="*/ 3018 h 3516"/>
                  <a:gd name="T20" fmla="*/ 1057 w 3537"/>
                  <a:gd name="T21" fmla="*/ 3236 h 3516"/>
                  <a:gd name="T22" fmla="*/ 1449 w 3537"/>
                  <a:gd name="T23" fmla="*/ 3366 h 3516"/>
                  <a:gd name="T24" fmla="*/ 1876 w 3537"/>
                  <a:gd name="T25" fmla="*/ 3393 h 3516"/>
                  <a:gd name="T26" fmla="*/ 2289 w 3537"/>
                  <a:gd name="T27" fmla="*/ 3313 h 3516"/>
                  <a:gd name="T28" fmla="*/ 2658 w 3537"/>
                  <a:gd name="T29" fmla="*/ 3137 h 3516"/>
                  <a:gd name="T30" fmla="*/ 2969 w 3537"/>
                  <a:gd name="T31" fmla="*/ 2880 h 3516"/>
                  <a:gd name="T32" fmla="*/ 3209 w 3537"/>
                  <a:gd name="T33" fmla="*/ 2555 h 3516"/>
                  <a:gd name="T34" fmla="*/ 3363 w 3537"/>
                  <a:gd name="T35" fmla="*/ 2176 h 3516"/>
                  <a:gd name="T36" fmla="*/ 3418 w 3537"/>
                  <a:gd name="T37" fmla="*/ 1759 h 3516"/>
                  <a:gd name="T38" fmla="*/ 3363 w 3537"/>
                  <a:gd name="T39" fmla="*/ 1340 h 3516"/>
                  <a:gd name="T40" fmla="*/ 3209 w 3537"/>
                  <a:gd name="T41" fmla="*/ 961 h 3516"/>
                  <a:gd name="T42" fmla="*/ 2969 w 3537"/>
                  <a:gd name="T43" fmla="*/ 636 h 3516"/>
                  <a:gd name="T44" fmla="*/ 2658 w 3537"/>
                  <a:gd name="T45" fmla="*/ 379 h 3516"/>
                  <a:gd name="T46" fmla="*/ 2289 w 3537"/>
                  <a:gd name="T47" fmla="*/ 203 h 3516"/>
                  <a:gd name="T48" fmla="*/ 1876 w 3537"/>
                  <a:gd name="T49" fmla="*/ 123 h 3516"/>
                  <a:gd name="T50" fmla="*/ 1880 w 3537"/>
                  <a:gd name="T51" fmla="*/ 5 h 3516"/>
                  <a:gd name="T52" fmla="*/ 2307 w 3537"/>
                  <a:gd name="T53" fmla="*/ 84 h 3516"/>
                  <a:gd name="T54" fmla="*/ 2691 w 3537"/>
                  <a:gd name="T55" fmla="*/ 259 h 3516"/>
                  <a:gd name="T56" fmla="*/ 3019 w 3537"/>
                  <a:gd name="T57" fmla="*/ 516 h 3516"/>
                  <a:gd name="T58" fmla="*/ 3277 w 3537"/>
                  <a:gd name="T59" fmla="*/ 842 h 3516"/>
                  <a:gd name="T60" fmla="*/ 3453 w 3537"/>
                  <a:gd name="T61" fmla="*/ 1223 h 3516"/>
                  <a:gd name="T62" fmla="*/ 3534 w 3537"/>
                  <a:gd name="T63" fmla="*/ 1647 h 3516"/>
                  <a:gd name="T64" fmla="*/ 3507 w 3537"/>
                  <a:gd name="T65" fmla="*/ 2086 h 3516"/>
                  <a:gd name="T66" fmla="*/ 3377 w 3537"/>
                  <a:gd name="T67" fmla="*/ 2490 h 3516"/>
                  <a:gd name="T68" fmla="*/ 3157 w 3537"/>
                  <a:gd name="T69" fmla="*/ 2845 h 3516"/>
                  <a:gd name="T70" fmla="*/ 2863 w 3537"/>
                  <a:gd name="T71" fmla="*/ 3138 h 3516"/>
                  <a:gd name="T72" fmla="*/ 2505 w 3537"/>
                  <a:gd name="T73" fmla="*/ 3357 h 3516"/>
                  <a:gd name="T74" fmla="*/ 2098 w 3537"/>
                  <a:gd name="T75" fmla="*/ 3485 h 3516"/>
                  <a:gd name="T76" fmla="*/ 1657 w 3537"/>
                  <a:gd name="T77" fmla="*/ 3513 h 3516"/>
                  <a:gd name="T78" fmla="*/ 1231 w 3537"/>
                  <a:gd name="T79" fmla="*/ 3432 h 3516"/>
                  <a:gd name="T80" fmla="*/ 846 w 3537"/>
                  <a:gd name="T81" fmla="*/ 3258 h 3516"/>
                  <a:gd name="T82" fmla="*/ 518 w 3537"/>
                  <a:gd name="T83" fmla="*/ 3000 h 3516"/>
                  <a:gd name="T84" fmla="*/ 259 w 3537"/>
                  <a:gd name="T85" fmla="*/ 2674 h 3516"/>
                  <a:gd name="T86" fmla="*/ 83 w 3537"/>
                  <a:gd name="T87" fmla="*/ 2293 h 3516"/>
                  <a:gd name="T88" fmla="*/ 3 w 3537"/>
                  <a:gd name="T89" fmla="*/ 1869 h 3516"/>
                  <a:gd name="T90" fmla="*/ 30 w 3537"/>
                  <a:gd name="T91" fmla="*/ 1431 h 3516"/>
                  <a:gd name="T92" fmla="*/ 160 w 3537"/>
                  <a:gd name="T93" fmla="*/ 1027 h 3516"/>
                  <a:gd name="T94" fmla="*/ 379 w 3537"/>
                  <a:gd name="T95" fmla="*/ 672 h 3516"/>
                  <a:gd name="T96" fmla="*/ 675 w 3537"/>
                  <a:gd name="T97" fmla="*/ 378 h 3516"/>
                  <a:gd name="T98" fmla="*/ 1032 w 3537"/>
                  <a:gd name="T99" fmla="*/ 161 h 3516"/>
                  <a:gd name="T100" fmla="*/ 1439 w 3537"/>
                  <a:gd name="T101" fmla="*/ 31 h 3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537" h="3516">
                    <a:moveTo>
                      <a:pt x="1769" y="119"/>
                    </a:moveTo>
                    <a:lnTo>
                      <a:pt x="1660" y="123"/>
                    </a:lnTo>
                    <a:lnTo>
                      <a:pt x="1554" y="134"/>
                    </a:lnTo>
                    <a:lnTo>
                      <a:pt x="1449" y="150"/>
                    </a:lnTo>
                    <a:lnTo>
                      <a:pt x="1347" y="174"/>
                    </a:lnTo>
                    <a:lnTo>
                      <a:pt x="1248" y="203"/>
                    </a:lnTo>
                    <a:lnTo>
                      <a:pt x="1151" y="238"/>
                    </a:lnTo>
                    <a:lnTo>
                      <a:pt x="1057" y="280"/>
                    </a:lnTo>
                    <a:lnTo>
                      <a:pt x="966" y="326"/>
                    </a:lnTo>
                    <a:lnTo>
                      <a:pt x="879" y="379"/>
                    </a:lnTo>
                    <a:lnTo>
                      <a:pt x="796" y="437"/>
                    </a:lnTo>
                    <a:lnTo>
                      <a:pt x="715" y="498"/>
                    </a:lnTo>
                    <a:lnTo>
                      <a:pt x="639" y="565"/>
                    </a:lnTo>
                    <a:lnTo>
                      <a:pt x="568" y="636"/>
                    </a:lnTo>
                    <a:lnTo>
                      <a:pt x="501" y="712"/>
                    </a:lnTo>
                    <a:lnTo>
                      <a:pt x="438" y="791"/>
                    </a:lnTo>
                    <a:lnTo>
                      <a:pt x="380" y="874"/>
                    </a:lnTo>
                    <a:lnTo>
                      <a:pt x="328" y="961"/>
                    </a:lnTo>
                    <a:lnTo>
                      <a:pt x="281" y="1051"/>
                    </a:lnTo>
                    <a:lnTo>
                      <a:pt x="240" y="1145"/>
                    </a:lnTo>
                    <a:lnTo>
                      <a:pt x="204" y="1241"/>
                    </a:lnTo>
                    <a:lnTo>
                      <a:pt x="174" y="1340"/>
                    </a:lnTo>
                    <a:lnTo>
                      <a:pt x="150" y="1441"/>
                    </a:lnTo>
                    <a:lnTo>
                      <a:pt x="133" y="1545"/>
                    </a:lnTo>
                    <a:lnTo>
                      <a:pt x="123" y="1651"/>
                    </a:lnTo>
                    <a:lnTo>
                      <a:pt x="120" y="1759"/>
                    </a:lnTo>
                    <a:lnTo>
                      <a:pt x="123" y="1865"/>
                    </a:lnTo>
                    <a:lnTo>
                      <a:pt x="133" y="1971"/>
                    </a:lnTo>
                    <a:lnTo>
                      <a:pt x="150" y="2075"/>
                    </a:lnTo>
                    <a:lnTo>
                      <a:pt x="174" y="2176"/>
                    </a:lnTo>
                    <a:lnTo>
                      <a:pt x="204" y="2275"/>
                    </a:lnTo>
                    <a:lnTo>
                      <a:pt x="240" y="2371"/>
                    </a:lnTo>
                    <a:lnTo>
                      <a:pt x="281" y="2465"/>
                    </a:lnTo>
                    <a:lnTo>
                      <a:pt x="328" y="2555"/>
                    </a:lnTo>
                    <a:lnTo>
                      <a:pt x="380" y="2642"/>
                    </a:lnTo>
                    <a:lnTo>
                      <a:pt x="438" y="2725"/>
                    </a:lnTo>
                    <a:lnTo>
                      <a:pt x="501" y="2804"/>
                    </a:lnTo>
                    <a:lnTo>
                      <a:pt x="568" y="2880"/>
                    </a:lnTo>
                    <a:lnTo>
                      <a:pt x="639" y="2951"/>
                    </a:lnTo>
                    <a:lnTo>
                      <a:pt x="715" y="3018"/>
                    </a:lnTo>
                    <a:lnTo>
                      <a:pt x="796" y="3080"/>
                    </a:lnTo>
                    <a:lnTo>
                      <a:pt x="879" y="3137"/>
                    </a:lnTo>
                    <a:lnTo>
                      <a:pt x="966" y="3190"/>
                    </a:lnTo>
                    <a:lnTo>
                      <a:pt x="1057" y="3236"/>
                    </a:lnTo>
                    <a:lnTo>
                      <a:pt x="1151" y="3278"/>
                    </a:lnTo>
                    <a:lnTo>
                      <a:pt x="1248" y="3313"/>
                    </a:lnTo>
                    <a:lnTo>
                      <a:pt x="1347" y="3342"/>
                    </a:lnTo>
                    <a:lnTo>
                      <a:pt x="1449" y="3366"/>
                    </a:lnTo>
                    <a:lnTo>
                      <a:pt x="1554" y="3382"/>
                    </a:lnTo>
                    <a:lnTo>
                      <a:pt x="1660" y="3393"/>
                    </a:lnTo>
                    <a:lnTo>
                      <a:pt x="1769" y="3397"/>
                    </a:lnTo>
                    <a:lnTo>
                      <a:pt x="1876" y="3393"/>
                    </a:lnTo>
                    <a:lnTo>
                      <a:pt x="1983" y="3382"/>
                    </a:lnTo>
                    <a:lnTo>
                      <a:pt x="2087" y="3366"/>
                    </a:lnTo>
                    <a:lnTo>
                      <a:pt x="2189" y="3342"/>
                    </a:lnTo>
                    <a:lnTo>
                      <a:pt x="2289" y="3313"/>
                    </a:lnTo>
                    <a:lnTo>
                      <a:pt x="2386" y="3278"/>
                    </a:lnTo>
                    <a:lnTo>
                      <a:pt x="2479" y="3236"/>
                    </a:lnTo>
                    <a:lnTo>
                      <a:pt x="2570" y="3190"/>
                    </a:lnTo>
                    <a:lnTo>
                      <a:pt x="2658" y="3137"/>
                    </a:lnTo>
                    <a:lnTo>
                      <a:pt x="2742" y="3080"/>
                    </a:lnTo>
                    <a:lnTo>
                      <a:pt x="2821" y="3018"/>
                    </a:lnTo>
                    <a:lnTo>
                      <a:pt x="2897" y="2951"/>
                    </a:lnTo>
                    <a:lnTo>
                      <a:pt x="2969" y="2880"/>
                    </a:lnTo>
                    <a:lnTo>
                      <a:pt x="3036" y="2804"/>
                    </a:lnTo>
                    <a:lnTo>
                      <a:pt x="3099" y="2725"/>
                    </a:lnTo>
                    <a:lnTo>
                      <a:pt x="3156" y="2642"/>
                    </a:lnTo>
                    <a:lnTo>
                      <a:pt x="3209" y="2555"/>
                    </a:lnTo>
                    <a:lnTo>
                      <a:pt x="3256" y="2465"/>
                    </a:lnTo>
                    <a:lnTo>
                      <a:pt x="3298" y="2371"/>
                    </a:lnTo>
                    <a:lnTo>
                      <a:pt x="3333" y="2275"/>
                    </a:lnTo>
                    <a:lnTo>
                      <a:pt x="3363" y="2176"/>
                    </a:lnTo>
                    <a:lnTo>
                      <a:pt x="3386" y="2075"/>
                    </a:lnTo>
                    <a:lnTo>
                      <a:pt x="3404" y="1971"/>
                    </a:lnTo>
                    <a:lnTo>
                      <a:pt x="3414" y="1865"/>
                    </a:lnTo>
                    <a:lnTo>
                      <a:pt x="3418" y="1759"/>
                    </a:lnTo>
                    <a:lnTo>
                      <a:pt x="3414" y="1651"/>
                    </a:lnTo>
                    <a:lnTo>
                      <a:pt x="3404" y="1545"/>
                    </a:lnTo>
                    <a:lnTo>
                      <a:pt x="3386" y="1441"/>
                    </a:lnTo>
                    <a:lnTo>
                      <a:pt x="3363" y="1340"/>
                    </a:lnTo>
                    <a:lnTo>
                      <a:pt x="3333" y="1241"/>
                    </a:lnTo>
                    <a:lnTo>
                      <a:pt x="3298" y="1145"/>
                    </a:lnTo>
                    <a:lnTo>
                      <a:pt x="3256" y="1051"/>
                    </a:lnTo>
                    <a:lnTo>
                      <a:pt x="3209" y="961"/>
                    </a:lnTo>
                    <a:lnTo>
                      <a:pt x="3156" y="874"/>
                    </a:lnTo>
                    <a:lnTo>
                      <a:pt x="3099" y="791"/>
                    </a:lnTo>
                    <a:lnTo>
                      <a:pt x="3036" y="712"/>
                    </a:lnTo>
                    <a:lnTo>
                      <a:pt x="2969" y="636"/>
                    </a:lnTo>
                    <a:lnTo>
                      <a:pt x="2897" y="565"/>
                    </a:lnTo>
                    <a:lnTo>
                      <a:pt x="2821" y="498"/>
                    </a:lnTo>
                    <a:lnTo>
                      <a:pt x="2742" y="437"/>
                    </a:lnTo>
                    <a:lnTo>
                      <a:pt x="2658" y="379"/>
                    </a:lnTo>
                    <a:lnTo>
                      <a:pt x="2570" y="326"/>
                    </a:lnTo>
                    <a:lnTo>
                      <a:pt x="2479" y="280"/>
                    </a:lnTo>
                    <a:lnTo>
                      <a:pt x="2386" y="238"/>
                    </a:lnTo>
                    <a:lnTo>
                      <a:pt x="2289" y="203"/>
                    </a:lnTo>
                    <a:lnTo>
                      <a:pt x="2189" y="174"/>
                    </a:lnTo>
                    <a:lnTo>
                      <a:pt x="2087" y="150"/>
                    </a:lnTo>
                    <a:lnTo>
                      <a:pt x="1983" y="134"/>
                    </a:lnTo>
                    <a:lnTo>
                      <a:pt x="1876" y="123"/>
                    </a:lnTo>
                    <a:lnTo>
                      <a:pt x="1769" y="119"/>
                    </a:lnTo>
                    <a:close/>
                    <a:moveTo>
                      <a:pt x="1769" y="0"/>
                    </a:moveTo>
                    <a:lnTo>
                      <a:pt x="1769" y="0"/>
                    </a:lnTo>
                    <a:lnTo>
                      <a:pt x="1880" y="5"/>
                    </a:lnTo>
                    <a:lnTo>
                      <a:pt x="1991" y="15"/>
                    </a:lnTo>
                    <a:lnTo>
                      <a:pt x="2098" y="31"/>
                    </a:lnTo>
                    <a:lnTo>
                      <a:pt x="2204" y="55"/>
                    </a:lnTo>
                    <a:lnTo>
                      <a:pt x="2307" y="84"/>
                    </a:lnTo>
                    <a:lnTo>
                      <a:pt x="2408" y="119"/>
                    </a:lnTo>
                    <a:lnTo>
                      <a:pt x="2505" y="161"/>
                    </a:lnTo>
                    <a:lnTo>
                      <a:pt x="2599" y="207"/>
                    </a:lnTo>
                    <a:lnTo>
                      <a:pt x="2691" y="259"/>
                    </a:lnTo>
                    <a:lnTo>
                      <a:pt x="2779" y="316"/>
                    </a:lnTo>
                    <a:lnTo>
                      <a:pt x="2863" y="378"/>
                    </a:lnTo>
                    <a:lnTo>
                      <a:pt x="2942" y="444"/>
                    </a:lnTo>
                    <a:lnTo>
                      <a:pt x="3019" y="516"/>
                    </a:lnTo>
                    <a:lnTo>
                      <a:pt x="3090" y="591"/>
                    </a:lnTo>
                    <a:lnTo>
                      <a:pt x="3157" y="672"/>
                    </a:lnTo>
                    <a:lnTo>
                      <a:pt x="3220" y="755"/>
                    </a:lnTo>
                    <a:lnTo>
                      <a:pt x="3277" y="842"/>
                    </a:lnTo>
                    <a:lnTo>
                      <a:pt x="3330" y="932"/>
                    </a:lnTo>
                    <a:lnTo>
                      <a:pt x="3377" y="1027"/>
                    </a:lnTo>
                    <a:lnTo>
                      <a:pt x="3419" y="1124"/>
                    </a:lnTo>
                    <a:lnTo>
                      <a:pt x="3453" y="1223"/>
                    </a:lnTo>
                    <a:lnTo>
                      <a:pt x="3484" y="1325"/>
                    </a:lnTo>
                    <a:lnTo>
                      <a:pt x="3507" y="1431"/>
                    </a:lnTo>
                    <a:lnTo>
                      <a:pt x="3524" y="1538"/>
                    </a:lnTo>
                    <a:lnTo>
                      <a:pt x="3534" y="1647"/>
                    </a:lnTo>
                    <a:lnTo>
                      <a:pt x="3537" y="1759"/>
                    </a:lnTo>
                    <a:lnTo>
                      <a:pt x="3534" y="1869"/>
                    </a:lnTo>
                    <a:lnTo>
                      <a:pt x="3524" y="1978"/>
                    </a:lnTo>
                    <a:lnTo>
                      <a:pt x="3507" y="2086"/>
                    </a:lnTo>
                    <a:lnTo>
                      <a:pt x="3484" y="2191"/>
                    </a:lnTo>
                    <a:lnTo>
                      <a:pt x="3453" y="2293"/>
                    </a:lnTo>
                    <a:lnTo>
                      <a:pt x="3419" y="2392"/>
                    </a:lnTo>
                    <a:lnTo>
                      <a:pt x="3377" y="2490"/>
                    </a:lnTo>
                    <a:lnTo>
                      <a:pt x="3330" y="2584"/>
                    </a:lnTo>
                    <a:lnTo>
                      <a:pt x="3277" y="2674"/>
                    </a:lnTo>
                    <a:lnTo>
                      <a:pt x="3220" y="2762"/>
                    </a:lnTo>
                    <a:lnTo>
                      <a:pt x="3157" y="2845"/>
                    </a:lnTo>
                    <a:lnTo>
                      <a:pt x="3090" y="2925"/>
                    </a:lnTo>
                    <a:lnTo>
                      <a:pt x="3019" y="3000"/>
                    </a:lnTo>
                    <a:lnTo>
                      <a:pt x="2942" y="3072"/>
                    </a:lnTo>
                    <a:lnTo>
                      <a:pt x="2863" y="3138"/>
                    </a:lnTo>
                    <a:lnTo>
                      <a:pt x="2779" y="3201"/>
                    </a:lnTo>
                    <a:lnTo>
                      <a:pt x="2691" y="3258"/>
                    </a:lnTo>
                    <a:lnTo>
                      <a:pt x="2599" y="3310"/>
                    </a:lnTo>
                    <a:lnTo>
                      <a:pt x="2505" y="3357"/>
                    </a:lnTo>
                    <a:lnTo>
                      <a:pt x="2408" y="3397"/>
                    </a:lnTo>
                    <a:lnTo>
                      <a:pt x="2307" y="3432"/>
                    </a:lnTo>
                    <a:lnTo>
                      <a:pt x="2204" y="3462"/>
                    </a:lnTo>
                    <a:lnTo>
                      <a:pt x="2098" y="3485"/>
                    </a:lnTo>
                    <a:lnTo>
                      <a:pt x="1991" y="3501"/>
                    </a:lnTo>
                    <a:lnTo>
                      <a:pt x="1880" y="3513"/>
                    </a:lnTo>
                    <a:lnTo>
                      <a:pt x="1769" y="3516"/>
                    </a:lnTo>
                    <a:lnTo>
                      <a:pt x="1657" y="3513"/>
                    </a:lnTo>
                    <a:lnTo>
                      <a:pt x="1547" y="3501"/>
                    </a:lnTo>
                    <a:lnTo>
                      <a:pt x="1439" y="3485"/>
                    </a:lnTo>
                    <a:lnTo>
                      <a:pt x="1334" y="3462"/>
                    </a:lnTo>
                    <a:lnTo>
                      <a:pt x="1231" y="3432"/>
                    </a:lnTo>
                    <a:lnTo>
                      <a:pt x="1130" y="3397"/>
                    </a:lnTo>
                    <a:lnTo>
                      <a:pt x="1032" y="3357"/>
                    </a:lnTo>
                    <a:lnTo>
                      <a:pt x="937" y="3310"/>
                    </a:lnTo>
                    <a:lnTo>
                      <a:pt x="846" y="3258"/>
                    </a:lnTo>
                    <a:lnTo>
                      <a:pt x="759" y="3201"/>
                    </a:lnTo>
                    <a:lnTo>
                      <a:pt x="675" y="3138"/>
                    </a:lnTo>
                    <a:lnTo>
                      <a:pt x="594" y="3072"/>
                    </a:lnTo>
                    <a:lnTo>
                      <a:pt x="518" y="3000"/>
                    </a:lnTo>
                    <a:lnTo>
                      <a:pt x="446" y="2925"/>
                    </a:lnTo>
                    <a:lnTo>
                      <a:pt x="379" y="2845"/>
                    </a:lnTo>
                    <a:lnTo>
                      <a:pt x="317" y="2762"/>
                    </a:lnTo>
                    <a:lnTo>
                      <a:pt x="259" y="2674"/>
                    </a:lnTo>
                    <a:lnTo>
                      <a:pt x="207" y="2584"/>
                    </a:lnTo>
                    <a:lnTo>
                      <a:pt x="160" y="2490"/>
                    </a:lnTo>
                    <a:lnTo>
                      <a:pt x="119" y="2392"/>
                    </a:lnTo>
                    <a:lnTo>
                      <a:pt x="83" y="2293"/>
                    </a:lnTo>
                    <a:lnTo>
                      <a:pt x="54" y="2191"/>
                    </a:lnTo>
                    <a:lnTo>
                      <a:pt x="30" y="2086"/>
                    </a:lnTo>
                    <a:lnTo>
                      <a:pt x="13" y="1978"/>
                    </a:lnTo>
                    <a:lnTo>
                      <a:pt x="3" y="1869"/>
                    </a:lnTo>
                    <a:lnTo>
                      <a:pt x="0" y="1759"/>
                    </a:lnTo>
                    <a:lnTo>
                      <a:pt x="3" y="1647"/>
                    </a:lnTo>
                    <a:lnTo>
                      <a:pt x="13" y="1538"/>
                    </a:lnTo>
                    <a:lnTo>
                      <a:pt x="30" y="1431"/>
                    </a:lnTo>
                    <a:lnTo>
                      <a:pt x="54" y="1325"/>
                    </a:lnTo>
                    <a:lnTo>
                      <a:pt x="83" y="1223"/>
                    </a:lnTo>
                    <a:lnTo>
                      <a:pt x="119" y="1124"/>
                    </a:lnTo>
                    <a:lnTo>
                      <a:pt x="160" y="1027"/>
                    </a:lnTo>
                    <a:lnTo>
                      <a:pt x="207" y="932"/>
                    </a:lnTo>
                    <a:lnTo>
                      <a:pt x="259" y="842"/>
                    </a:lnTo>
                    <a:lnTo>
                      <a:pt x="317" y="755"/>
                    </a:lnTo>
                    <a:lnTo>
                      <a:pt x="379" y="672"/>
                    </a:lnTo>
                    <a:lnTo>
                      <a:pt x="446" y="591"/>
                    </a:lnTo>
                    <a:lnTo>
                      <a:pt x="518" y="516"/>
                    </a:lnTo>
                    <a:lnTo>
                      <a:pt x="594" y="444"/>
                    </a:lnTo>
                    <a:lnTo>
                      <a:pt x="675" y="378"/>
                    </a:lnTo>
                    <a:lnTo>
                      <a:pt x="759" y="316"/>
                    </a:lnTo>
                    <a:lnTo>
                      <a:pt x="846" y="259"/>
                    </a:lnTo>
                    <a:lnTo>
                      <a:pt x="937" y="207"/>
                    </a:lnTo>
                    <a:lnTo>
                      <a:pt x="1032" y="161"/>
                    </a:lnTo>
                    <a:lnTo>
                      <a:pt x="1130" y="119"/>
                    </a:lnTo>
                    <a:lnTo>
                      <a:pt x="1231" y="84"/>
                    </a:lnTo>
                    <a:lnTo>
                      <a:pt x="1334" y="55"/>
                    </a:lnTo>
                    <a:lnTo>
                      <a:pt x="1439" y="31"/>
                    </a:lnTo>
                    <a:lnTo>
                      <a:pt x="1547" y="15"/>
                    </a:lnTo>
                    <a:lnTo>
                      <a:pt x="1657" y="5"/>
                    </a:lnTo>
                    <a:lnTo>
                      <a:pt x="176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9"/>
              <p:cNvSpPr>
                <a:spLocks noEditPoints="1"/>
              </p:cNvSpPr>
              <p:nvPr/>
            </p:nvSpPr>
            <p:spPr bwMode="auto">
              <a:xfrm>
                <a:off x="3828" y="2026"/>
                <a:ext cx="241" cy="171"/>
              </a:xfrm>
              <a:custGeom>
                <a:avLst/>
                <a:gdLst>
                  <a:gd name="T0" fmla="*/ 613 w 1684"/>
                  <a:gd name="T1" fmla="*/ 132 h 1198"/>
                  <a:gd name="T2" fmla="*/ 482 w 1684"/>
                  <a:gd name="T3" fmla="*/ 192 h 1198"/>
                  <a:gd name="T4" fmla="*/ 381 w 1684"/>
                  <a:gd name="T5" fmla="*/ 292 h 1198"/>
                  <a:gd name="T6" fmla="*/ 321 w 1684"/>
                  <a:gd name="T7" fmla="*/ 424 h 1198"/>
                  <a:gd name="T8" fmla="*/ 308 w 1684"/>
                  <a:gd name="T9" fmla="*/ 531 h 1198"/>
                  <a:gd name="T10" fmla="*/ 309 w 1684"/>
                  <a:gd name="T11" fmla="*/ 542 h 1198"/>
                  <a:gd name="T12" fmla="*/ 309 w 1684"/>
                  <a:gd name="T13" fmla="*/ 546 h 1198"/>
                  <a:gd name="T14" fmla="*/ 288 w 1684"/>
                  <a:gd name="T15" fmla="*/ 595 h 1198"/>
                  <a:gd name="T16" fmla="*/ 210 w 1684"/>
                  <a:gd name="T17" fmla="*/ 643 h 1198"/>
                  <a:gd name="T18" fmla="*/ 143 w 1684"/>
                  <a:gd name="T19" fmla="*/ 727 h 1198"/>
                  <a:gd name="T20" fmla="*/ 120 w 1684"/>
                  <a:gd name="T21" fmla="*/ 832 h 1198"/>
                  <a:gd name="T22" fmla="*/ 148 w 1684"/>
                  <a:gd name="T23" fmla="*/ 946 h 1198"/>
                  <a:gd name="T24" fmla="*/ 222 w 1684"/>
                  <a:gd name="T25" fmla="*/ 1031 h 1198"/>
                  <a:gd name="T26" fmla="*/ 327 w 1684"/>
                  <a:gd name="T27" fmla="*/ 1075 h 1198"/>
                  <a:gd name="T28" fmla="*/ 1307 w 1684"/>
                  <a:gd name="T29" fmla="*/ 1077 h 1198"/>
                  <a:gd name="T30" fmla="*/ 1426 w 1684"/>
                  <a:gd name="T31" fmla="*/ 1048 h 1198"/>
                  <a:gd name="T32" fmla="*/ 1514 w 1684"/>
                  <a:gd name="T33" fmla="*/ 973 h 1198"/>
                  <a:gd name="T34" fmla="*/ 1560 w 1684"/>
                  <a:gd name="T35" fmla="*/ 865 h 1198"/>
                  <a:gd name="T36" fmla="*/ 1552 w 1684"/>
                  <a:gd name="T37" fmla="*/ 750 h 1198"/>
                  <a:gd name="T38" fmla="*/ 1496 w 1684"/>
                  <a:gd name="T39" fmla="*/ 654 h 1198"/>
                  <a:gd name="T40" fmla="*/ 1425 w 1684"/>
                  <a:gd name="T41" fmla="*/ 596 h 1198"/>
                  <a:gd name="T42" fmla="*/ 1409 w 1684"/>
                  <a:gd name="T43" fmla="*/ 554 h 1198"/>
                  <a:gd name="T44" fmla="*/ 1418 w 1684"/>
                  <a:gd name="T45" fmla="*/ 492 h 1198"/>
                  <a:gd name="T46" fmla="*/ 1392 w 1684"/>
                  <a:gd name="T47" fmla="*/ 406 h 1198"/>
                  <a:gd name="T48" fmla="*/ 1324 w 1684"/>
                  <a:gd name="T49" fmla="*/ 350 h 1198"/>
                  <a:gd name="T50" fmla="*/ 1239 w 1684"/>
                  <a:gd name="T51" fmla="*/ 340 h 1198"/>
                  <a:gd name="T52" fmla="*/ 1169 w 1684"/>
                  <a:gd name="T53" fmla="*/ 370 h 1198"/>
                  <a:gd name="T54" fmla="*/ 1119 w 1684"/>
                  <a:gd name="T55" fmla="*/ 381 h 1198"/>
                  <a:gd name="T56" fmla="*/ 1078 w 1684"/>
                  <a:gd name="T57" fmla="*/ 349 h 1198"/>
                  <a:gd name="T58" fmla="*/ 1000 w 1684"/>
                  <a:gd name="T59" fmla="*/ 239 h 1198"/>
                  <a:gd name="T60" fmla="*/ 890 w 1684"/>
                  <a:gd name="T61" fmla="*/ 161 h 1198"/>
                  <a:gd name="T62" fmla="*/ 759 w 1684"/>
                  <a:gd name="T63" fmla="*/ 122 h 1198"/>
                  <a:gd name="T64" fmla="*/ 767 w 1684"/>
                  <a:gd name="T65" fmla="*/ 4 h 1198"/>
                  <a:gd name="T66" fmla="*/ 919 w 1684"/>
                  <a:gd name="T67" fmla="*/ 43 h 1198"/>
                  <a:gd name="T68" fmla="*/ 1051 w 1684"/>
                  <a:gd name="T69" fmla="*/ 124 h 1198"/>
                  <a:gd name="T70" fmla="*/ 1156 w 1684"/>
                  <a:gd name="T71" fmla="*/ 241 h 1198"/>
                  <a:gd name="T72" fmla="*/ 1263 w 1684"/>
                  <a:gd name="T73" fmla="*/ 220 h 1198"/>
                  <a:gd name="T74" fmla="*/ 1380 w 1684"/>
                  <a:gd name="T75" fmla="*/ 244 h 1198"/>
                  <a:gd name="T76" fmla="*/ 1471 w 1684"/>
                  <a:gd name="T77" fmla="*/ 313 h 1198"/>
                  <a:gd name="T78" fmla="*/ 1527 w 1684"/>
                  <a:gd name="T79" fmla="*/ 414 h 1198"/>
                  <a:gd name="T80" fmla="*/ 1536 w 1684"/>
                  <a:gd name="T81" fmla="*/ 529 h 1198"/>
                  <a:gd name="T82" fmla="*/ 1623 w 1684"/>
                  <a:gd name="T83" fmla="*/ 623 h 1198"/>
                  <a:gd name="T84" fmla="*/ 1673 w 1684"/>
                  <a:gd name="T85" fmla="*/ 739 h 1198"/>
                  <a:gd name="T86" fmla="*/ 1680 w 1684"/>
                  <a:gd name="T87" fmla="*/ 875 h 1198"/>
                  <a:gd name="T88" fmla="*/ 1633 w 1684"/>
                  <a:gd name="T89" fmla="*/ 1011 h 1198"/>
                  <a:gd name="T90" fmla="*/ 1539 w 1684"/>
                  <a:gd name="T91" fmla="*/ 1116 h 1198"/>
                  <a:gd name="T92" fmla="*/ 1412 w 1684"/>
                  <a:gd name="T93" fmla="*/ 1182 h 1198"/>
                  <a:gd name="T94" fmla="*/ 384 w 1684"/>
                  <a:gd name="T95" fmla="*/ 1196 h 1198"/>
                  <a:gd name="T96" fmla="*/ 318 w 1684"/>
                  <a:gd name="T97" fmla="*/ 1194 h 1198"/>
                  <a:gd name="T98" fmla="*/ 183 w 1684"/>
                  <a:gd name="T99" fmla="*/ 1147 h 1198"/>
                  <a:gd name="T100" fmla="*/ 76 w 1684"/>
                  <a:gd name="T101" fmla="*/ 1055 h 1198"/>
                  <a:gd name="T102" fmla="*/ 13 w 1684"/>
                  <a:gd name="T103" fmla="*/ 929 h 1198"/>
                  <a:gd name="T104" fmla="*/ 2 w 1684"/>
                  <a:gd name="T105" fmla="*/ 788 h 1198"/>
                  <a:gd name="T106" fmla="*/ 40 w 1684"/>
                  <a:gd name="T107" fmla="*/ 665 h 1198"/>
                  <a:gd name="T108" fmla="*/ 118 w 1684"/>
                  <a:gd name="T109" fmla="*/ 564 h 1198"/>
                  <a:gd name="T110" fmla="*/ 193 w 1684"/>
                  <a:gd name="T111" fmla="*/ 454 h 1198"/>
                  <a:gd name="T112" fmla="*/ 244 w 1684"/>
                  <a:gd name="T113" fmla="*/ 288 h 1198"/>
                  <a:gd name="T114" fmla="*/ 345 w 1684"/>
                  <a:gd name="T115" fmla="*/ 151 h 1198"/>
                  <a:gd name="T116" fmla="*/ 484 w 1684"/>
                  <a:gd name="T117" fmla="*/ 53 h 1198"/>
                  <a:gd name="T118" fmla="*/ 652 w 1684"/>
                  <a:gd name="T119" fmla="*/ 4 h 1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84" h="1198">
                    <a:moveTo>
                      <a:pt x="713" y="120"/>
                    </a:moveTo>
                    <a:lnTo>
                      <a:pt x="662" y="123"/>
                    </a:lnTo>
                    <a:lnTo>
                      <a:pt x="613" y="132"/>
                    </a:lnTo>
                    <a:lnTo>
                      <a:pt x="567" y="146"/>
                    </a:lnTo>
                    <a:lnTo>
                      <a:pt x="522" y="166"/>
                    </a:lnTo>
                    <a:lnTo>
                      <a:pt x="482" y="192"/>
                    </a:lnTo>
                    <a:lnTo>
                      <a:pt x="444" y="221"/>
                    </a:lnTo>
                    <a:lnTo>
                      <a:pt x="410" y="255"/>
                    </a:lnTo>
                    <a:lnTo>
                      <a:pt x="381" y="292"/>
                    </a:lnTo>
                    <a:lnTo>
                      <a:pt x="355" y="333"/>
                    </a:lnTo>
                    <a:lnTo>
                      <a:pt x="335" y="377"/>
                    </a:lnTo>
                    <a:lnTo>
                      <a:pt x="321" y="424"/>
                    </a:lnTo>
                    <a:lnTo>
                      <a:pt x="312" y="472"/>
                    </a:lnTo>
                    <a:lnTo>
                      <a:pt x="308" y="523"/>
                    </a:lnTo>
                    <a:lnTo>
                      <a:pt x="308" y="531"/>
                    </a:lnTo>
                    <a:lnTo>
                      <a:pt x="309" y="538"/>
                    </a:lnTo>
                    <a:lnTo>
                      <a:pt x="309" y="539"/>
                    </a:lnTo>
                    <a:lnTo>
                      <a:pt x="309" y="542"/>
                    </a:lnTo>
                    <a:lnTo>
                      <a:pt x="309" y="544"/>
                    </a:lnTo>
                    <a:lnTo>
                      <a:pt x="309" y="546"/>
                    </a:lnTo>
                    <a:lnTo>
                      <a:pt x="309" y="546"/>
                    </a:lnTo>
                    <a:lnTo>
                      <a:pt x="307" y="565"/>
                    </a:lnTo>
                    <a:lnTo>
                      <a:pt x="300" y="582"/>
                    </a:lnTo>
                    <a:lnTo>
                      <a:pt x="288" y="595"/>
                    </a:lnTo>
                    <a:lnTo>
                      <a:pt x="272" y="605"/>
                    </a:lnTo>
                    <a:lnTo>
                      <a:pt x="240" y="622"/>
                    </a:lnTo>
                    <a:lnTo>
                      <a:pt x="210" y="643"/>
                    </a:lnTo>
                    <a:lnTo>
                      <a:pt x="184" y="668"/>
                    </a:lnTo>
                    <a:lnTo>
                      <a:pt x="161" y="695"/>
                    </a:lnTo>
                    <a:lnTo>
                      <a:pt x="143" y="727"/>
                    </a:lnTo>
                    <a:lnTo>
                      <a:pt x="131" y="760"/>
                    </a:lnTo>
                    <a:lnTo>
                      <a:pt x="122" y="796"/>
                    </a:lnTo>
                    <a:lnTo>
                      <a:pt x="120" y="832"/>
                    </a:lnTo>
                    <a:lnTo>
                      <a:pt x="123" y="872"/>
                    </a:lnTo>
                    <a:lnTo>
                      <a:pt x="132" y="910"/>
                    </a:lnTo>
                    <a:lnTo>
                      <a:pt x="148" y="946"/>
                    </a:lnTo>
                    <a:lnTo>
                      <a:pt x="168" y="978"/>
                    </a:lnTo>
                    <a:lnTo>
                      <a:pt x="193" y="1006"/>
                    </a:lnTo>
                    <a:lnTo>
                      <a:pt x="222" y="1031"/>
                    </a:lnTo>
                    <a:lnTo>
                      <a:pt x="254" y="1051"/>
                    </a:lnTo>
                    <a:lnTo>
                      <a:pt x="289" y="1066"/>
                    </a:lnTo>
                    <a:lnTo>
                      <a:pt x="327" y="1075"/>
                    </a:lnTo>
                    <a:lnTo>
                      <a:pt x="368" y="1078"/>
                    </a:lnTo>
                    <a:lnTo>
                      <a:pt x="377" y="1078"/>
                    </a:lnTo>
                    <a:lnTo>
                      <a:pt x="1307" y="1077"/>
                    </a:lnTo>
                    <a:lnTo>
                      <a:pt x="1348" y="1074"/>
                    </a:lnTo>
                    <a:lnTo>
                      <a:pt x="1389" y="1064"/>
                    </a:lnTo>
                    <a:lnTo>
                      <a:pt x="1426" y="1048"/>
                    </a:lnTo>
                    <a:lnTo>
                      <a:pt x="1459" y="1027"/>
                    </a:lnTo>
                    <a:lnTo>
                      <a:pt x="1488" y="1002"/>
                    </a:lnTo>
                    <a:lnTo>
                      <a:pt x="1514" y="973"/>
                    </a:lnTo>
                    <a:lnTo>
                      <a:pt x="1534" y="939"/>
                    </a:lnTo>
                    <a:lnTo>
                      <a:pt x="1550" y="904"/>
                    </a:lnTo>
                    <a:lnTo>
                      <a:pt x="1560" y="865"/>
                    </a:lnTo>
                    <a:lnTo>
                      <a:pt x="1564" y="825"/>
                    </a:lnTo>
                    <a:lnTo>
                      <a:pt x="1560" y="787"/>
                    </a:lnTo>
                    <a:lnTo>
                      <a:pt x="1552" y="750"/>
                    </a:lnTo>
                    <a:lnTo>
                      <a:pt x="1538" y="715"/>
                    </a:lnTo>
                    <a:lnTo>
                      <a:pt x="1520" y="683"/>
                    </a:lnTo>
                    <a:lnTo>
                      <a:pt x="1496" y="654"/>
                    </a:lnTo>
                    <a:lnTo>
                      <a:pt x="1469" y="629"/>
                    </a:lnTo>
                    <a:lnTo>
                      <a:pt x="1438" y="607"/>
                    </a:lnTo>
                    <a:lnTo>
                      <a:pt x="1425" y="596"/>
                    </a:lnTo>
                    <a:lnTo>
                      <a:pt x="1416" y="584"/>
                    </a:lnTo>
                    <a:lnTo>
                      <a:pt x="1410" y="570"/>
                    </a:lnTo>
                    <a:lnTo>
                      <a:pt x="1409" y="554"/>
                    </a:lnTo>
                    <a:lnTo>
                      <a:pt x="1411" y="537"/>
                    </a:lnTo>
                    <a:lnTo>
                      <a:pt x="1417" y="515"/>
                    </a:lnTo>
                    <a:lnTo>
                      <a:pt x="1418" y="492"/>
                    </a:lnTo>
                    <a:lnTo>
                      <a:pt x="1416" y="461"/>
                    </a:lnTo>
                    <a:lnTo>
                      <a:pt x="1407" y="433"/>
                    </a:lnTo>
                    <a:lnTo>
                      <a:pt x="1392" y="406"/>
                    </a:lnTo>
                    <a:lnTo>
                      <a:pt x="1373" y="384"/>
                    </a:lnTo>
                    <a:lnTo>
                      <a:pt x="1351" y="365"/>
                    </a:lnTo>
                    <a:lnTo>
                      <a:pt x="1324" y="350"/>
                    </a:lnTo>
                    <a:lnTo>
                      <a:pt x="1295" y="341"/>
                    </a:lnTo>
                    <a:lnTo>
                      <a:pt x="1263" y="338"/>
                    </a:lnTo>
                    <a:lnTo>
                      <a:pt x="1239" y="340"/>
                    </a:lnTo>
                    <a:lnTo>
                      <a:pt x="1214" y="347"/>
                    </a:lnTo>
                    <a:lnTo>
                      <a:pt x="1190" y="357"/>
                    </a:lnTo>
                    <a:lnTo>
                      <a:pt x="1169" y="370"/>
                    </a:lnTo>
                    <a:lnTo>
                      <a:pt x="1153" y="379"/>
                    </a:lnTo>
                    <a:lnTo>
                      <a:pt x="1137" y="384"/>
                    </a:lnTo>
                    <a:lnTo>
                      <a:pt x="1119" y="381"/>
                    </a:lnTo>
                    <a:lnTo>
                      <a:pt x="1102" y="375"/>
                    </a:lnTo>
                    <a:lnTo>
                      <a:pt x="1088" y="363"/>
                    </a:lnTo>
                    <a:lnTo>
                      <a:pt x="1078" y="349"/>
                    </a:lnTo>
                    <a:lnTo>
                      <a:pt x="1056" y="309"/>
                    </a:lnTo>
                    <a:lnTo>
                      <a:pt x="1030" y="272"/>
                    </a:lnTo>
                    <a:lnTo>
                      <a:pt x="1000" y="239"/>
                    </a:lnTo>
                    <a:lnTo>
                      <a:pt x="966" y="209"/>
                    </a:lnTo>
                    <a:lnTo>
                      <a:pt x="929" y="182"/>
                    </a:lnTo>
                    <a:lnTo>
                      <a:pt x="890" y="161"/>
                    </a:lnTo>
                    <a:lnTo>
                      <a:pt x="847" y="143"/>
                    </a:lnTo>
                    <a:lnTo>
                      <a:pt x="805" y="130"/>
                    </a:lnTo>
                    <a:lnTo>
                      <a:pt x="759" y="122"/>
                    </a:lnTo>
                    <a:lnTo>
                      <a:pt x="713" y="120"/>
                    </a:lnTo>
                    <a:close/>
                    <a:moveTo>
                      <a:pt x="713" y="0"/>
                    </a:moveTo>
                    <a:lnTo>
                      <a:pt x="767" y="4"/>
                    </a:lnTo>
                    <a:lnTo>
                      <a:pt x="818" y="12"/>
                    </a:lnTo>
                    <a:lnTo>
                      <a:pt x="870" y="25"/>
                    </a:lnTo>
                    <a:lnTo>
                      <a:pt x="919" y="43"/>
                    </a:lnTo>
                    <a:lnTo>
                      <a:pt x="965" y="65"/>
                    </a:lnTo>
                    <a:lnTo>
                      <a:pt x="1010" y="93"/>
                    </a:lnTo>
                    <a:lnTo>
                      <a:pt x="1051" y="124"/>
                    </a:lnTo>
                    <a:lnTo>
                      <a:pt x="1089" y="160"/>
                    </a:lnTo>
                    <a:lnTo>
                      <a:pt x="1124" y="199"/>
                    </a:lnTo>
                    <a:lnTo>
                      <a:pt x="1156" y="241"/>
                    </a:lnTo>
                    <a:lnTo>
                      <a:pt x="1190" y="229"/>
                    </a:lnTo>
                    <a:lnTo>
                      <a:pt x="1226" y="222"/>
                    </a:lnTo>
                    <a:lnTo>
                      <a:pt x="1263" y="220"/>
                    </a:lnTo>
                    <a:lnTo>
                      <a:pt x="1305" y="222"/>
                    </a:lnTo>
                    <a:lnTo>
                      <a:pt x="1343" y="231"/>
                    </a:lnTo>
                    <a:lnTo>
                      <a:pt x="1380" y="244"/>
                    </a:lnTo>
                    <a:lnTo>
                      <a:pt x="1413" y="263"/>
                    </a:lnTo>
                    <a:lnTo>
                      <a:pt x="1444" y="287"/>
                    </a:lnTo>
                    <a:lnTo>
                      <a:pt x="1471" y="313"/>
                    </a:lnTo>
                    <a:lnTo>
                      <a:pt x="1494" y="343"/>
                    </a:lnTo>
                    <a:lnTo>
                      <a:pt x="1513" y="377"/>
                    </a:lnTo>
                    <a:lnTo>
                      <a:pt x="1527" y="414"/>
                    </a:lnTo>
                    <a:lnTo>
                      <a:pt x="1536" y="451"/>
                    </a:lnTo>
                    <a:lnTo>
                      <a:pt x="1538" y="492"/>
                    </a:lnTo>
                    <a:lnTo>
                      <a:pt x="1536" y="529"/>
                    </a:lnTo>
                    <a:lnTo>
                      <a:pt x="1568" y="557"/>
                    </a:lnTo>
                    <a:lnTo>
                      <a:pt x="1597" y="588"/>
                    </a:lnTo>
                    <a:lnTo>
                      <a:pt x="1623" y="623"/>
                    </a:lnTo>
                    <a:lnTo>
                      <a:pt x="1644" y="660"/>
                    </a:lnTo>
                    <a:lnTo>
                      <a:pt x="1661" y="699"/>
                    </a:lnTo>
                    <a:lnTo>
                      <a:pt x="1673" y="739"/>
                    </a:lnTo>
                    <a:lnTo>
                      <a:pt x="1680" y="781"/>
                    </a:lnTo>
                    <a:lnTo>
                      <a:pt x="1684" y="825"/>
                    </a:lnTo>
                    <a:lnTo>
                      <a:pt x="1680" y="875"/>
                    </a:lnTo>
                    <a:lnTo>
                      <a:pt x="1670" y="923"/>
                    </a:lnTo>
                    <a:lnTo>
                      <a:pt x="1654" y="967"/>
                    </a:lnTo>
                    <a:lnTo>
                      <a:pt x="1633" y="1011"/>
                    </a:lnTo>
                    <a:lnTo>
                      <a:pt x="1606" y="1049"/>
                    </a:lnTo>
                    <a:lnTo>
                      <a:pt x="1575" y="1085"/>
                    </a:lnTo>
                    <a:lnTo>
                      <a:pt x="1539" y="1116"/>
                    </a:lnTo>
                    <a:lnTo>
                      <a:pt x="1500" y="1144"/>
                    </a:lnTo>
                    <a:lnTo>
                      <a:pt x="1457" y="1165"/>
                    </a:lnTo>
                    <a:lnTo>
                      <a:pt x="1412" y="1182"/>
                    </a:lnTo>
                    <a:lnTo>
                      <a:pt x="1364" y="1192"/>
                    </a:lnTo>
                    <a:lnTo>
                      <a:pt x="1314" y="1196"/>
                    </a:lnTo>
                    <a:lnTo>
                      <a:pt x="384" y="1196"/>
                    </a:lnTo>
                    <a:lnTo>
                      <a:pt x="377" y="1198"/>
                    </a:lnTo>
                    <a:lnTo>
                      <a:pt x="368" y="1198"/>
                    </a:lnTo>
                    <a:lnTo>
                      <a:pt x="318" y="1194"/>
                    </a:lnTo>
                    <a:lnTo>
                      <a:pt x="270" y="1184"/>
                    </a:lnTo>
                    <a:lnTo>
                      <a:pt x="225" y="1169"/>
                    </a:lnTo>
                    <a:lnTo>
                      <a:pt x="183" y="1147"/>
                    </a:lnTo>
                    <a:lnTo>
                      <a:pt x="143" y="1122"/>
                    </a:lnTo>
                    <a:lnTo>
                      <a:pt x="108" y="1091"/>
                    </a:lnTo>
                    <a:lnTo>
                      <a:pt x="76" y="1055"/>
                    </a:lnTo>
                    <a:lnTo>
                      <a:pt x="50" y="1016"/>
                    </a:lnTo>
                    <a:lnTo>
                      <a:pt x="29" y="975"/>
                    </a:lnTo>
                    <a:lnTo>
                      <a:pt x="13" y="929"/>
                    </a:lnTo>
                    <a:lnTo>
                      <a:pt x="3" y="881"/>
                    </a:lnTo>
                    <a:lnTo>
                      <a:pt x="0" y="832"/>
                    </a:lnTo>
                    <a:lnTo>
                      <a:pt x="2" y="788"/>
                    </a:lnTo>
                    <a:lnTo>
                      <a:pt x="10" y="745"/>
                    </a:lnTo>
                    <a:lnTo>
                      <a:pt x="23" y="704"/>
                    </a:lnTo>
                    <a:lnTo>
                      <a:pt x="40" y="665"/>
                    </a:lnTo>
                    <a:lnTo>
                      <a:pt x="62" y="629"/>
                    </a:lnTo>
                    <a:lnTo>
                      <a:pt x="89" y="595"/>
                    </a:lnTo>
                    <a:lnTo>
                      <a:pt x="118" y="564"/>
                    </a:lnTo>
                    <a:lnTo>
                      <a:pt x="151" y="537"/>
                    </a:lnTo>
                    <a:lnTo>
                      <a:pt x="188" y="514"/>
                    </a:lnTo>
                    <a:lnTo>
                      <a:pt x="193" y="454"/>
                    </a:lnTo>
                    <a:lnTo>
                      <a:pt x="204" y="396"/>
                    </a:lnTo>
                    <a:lnTo>
                      <a:pt x="221" y="340"/>
                    </a:lnTo>
                    <a:lnTo>
                      <a:pt x="244" y="288"/>
                    </a:lnTo>
                    <a:lnTo>
                      <a:pt x="273" y="239"/>
                    </a:lnTo>
                    <a:lnTo>
                      <a:pt x="307" y="192"/>
                    </a:lnTo>
                    <a:lnTo>
                      <a:pt x="345" y="151"/>
                    </a:lnTo>
                    <a:lnTo>
                      <a:pt x="388" y="113"/>
                    </a:lnTo>
                    <a:lnTo>
                      <a:pt x="435" y="81"/>
                    </a:lnTo>
                    <a:lnTo>
                      <a:pt x="484" y="53"/>
                    </a:lnTo>
                    <a:lnTo>
                      <a:pt x="538" y="31"/>
                    </a:lnTo>
                    <a:lnTo>
                      <a:pt x="594" y="14"/>
                    </a:lnTo>
                    <a:lnTo>
                      <a:pt x="652" y="4"/>
                    </a:lnTo>
                    <a:lnTo>
                      <a:pt x="7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3" name="Rectangle 32"/>
            <p:cNvSpPr/>
            <p:nvPr/>
          </p:nvSpPr>
          <p:spPr>
            <a:xfrm>
              <a:off x="5466065" y="4266169"/>
              <a:ext cx="21688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This is a sample text. You can replace this text. Enter your text here.</a:t>
              </a:r>
              <a:endPara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47598" y="3804504"/>
              <a:ext cx="12057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cap="all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Item 03</a:t>
              </a:r>
              <a:endParaRPr lang="en-US" sz="24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657676" y="2940730"/>
            <a:ext cx="2168844" cy="2512162"/>
            <a:chOff x="7854679" y="2954336"/>
            <a:chExt cx="2168844" cy="2512162"/>
          </a:xfrm>
        </p:grpSpPr>
        <p:grpSp>
          <p:nvGrpSpPr>
            <p:cNvPr id="24" name="Group 22"/>
            <p:cNvGrpSpPr>
              <a:grpSpLocks noChangeAspect="1"/>
            </p:cNvGrpSpPr>
            <p:nvPr/>
          </p:nvGrpSpPr>
          <p:grpSpPr bwMode="auto">
            <a:xfrm>
              <a:off x="8550957" y="2954336"/>
              <a:ext cx="776288" cy="782638"/>
              <a:chOff x="4448" y="1860"/>
              <a:chExt cx="489" cy="493"/>
            </a:xfrm>
            <a:solidFill>
              <a:schemeClr val="bg1"/>
            </a:solidFill>
          </p:grpSpPr>
          <p:sp>
            <p:nvSpPr>
              <p:cNvPr id="27" name="Freeform 24"/>
              <p:cNvSpPr>
                <a:spLocks noEditPoints="1"/>
              </p:cNvSpPr>
              <p:nvPr/>
            </p:nvSpPr>
            <p:spPr bwMode="auto">
              <a:xfrm>
                <a:off x="4448" y="1860"/>
                <a:ext cx="489" cy="493"/>
              </a:xfrm>
              <a:custGeom>
                <a:avLst/>
                <a:gdLst>
                  <a:gd name="T0" fmla="*/ 1402 w 3426"/>
                  <a:gd name="T1" fmla="*/ 139 h 3456"/>
                  <a:gd name="T2" fmla="*/ 1020 w 3426"/>
                  <a:gd name="T3" fmla="*/ 267 h 3456"/>
                  <a:gd name="T4" fmla="*/ 687 w 3426"/>
                  <a:gd name="T5" fmla="*/ 481 h 3456"/>
                  <a:gd name="T6" fmla="*/ 417 w 3426"/>
                  <a:gd name="T7" fmla="*/ 771 h 3456"/>
                  <a:gd name="T8" fmla="*/ 223 w 3426"/>
                  <a:gd name="T9" fmla="*/ 1121 h 3456"/>
                  <a:gd name="T10" fmla="*/ 120 w 3426"/>
                  <a:gd name="T11" fmla="*/ 1517 h 3456"/>
                  <a:gd name="T12" fmla="*/ 120 w 3426"/>
                  <a:gd name="T13" fmla="*/ 1939 h 3456"/>
                  <a:gd name="T14" fmla="*/ 223 w 3426"/>
                  <a:gd name="T15" fmla="*/ 2335 h 3456"/>
                  <a:gd name="T16" fmla="*/ 417 w 3426"/>
                  <a:gd name="T17" fmla="*/ 2684 h 3456"/>
                  <a:gd name="T18" fmla="*/ 687 w 3426"/>
                  <a:gd name="T19" fmla="*/ 2973 h 3456"/>
                  <a:gd name="T20" fmla="*/ 1020 w 3426"/>
                  <a:gd name="T21" fmla="*/ 3189 h 3456"/>
                  <a:gd name="T22" fmla="*/ 1402 w 3426"/>
                  <a:gd name="T23" fmla="*/ 3317 h 3456"/>
                  <a:gd name="T24" fmla="*/ 1818 w 3426"/>
                  <a:gd name="T25" fmla="*/ 3344 h 3456"/>
                  <a:gd name="T26" fmla="*/ 2221 w 3426"/>
                  <a:gd name="T27" fmla="*/ 3265 h 3456"/>
                  <a:gd name="T28" fmla="*/ 2580 w 3426"/>
                  <a:gd name="T29" fmla="*/ 3092 h 3456"/>
                  <a:gd name="T30" fmla="*/ 2884 w 3426"/>
                  <a:gd name="T31" fmla="*/ 2838 h 3456"/>
                  <a:gd name="T32" fmla="*/ 3117 w 3426"/>
                  <a:gd name="T33" fmla="*/ 2516 h 3456"/>
                  <a:gd name="T34" fmla="*/ 3266 w 3426"/>
                  <a:gd name="T35" fmla="*/ 2142 h 3456"/>
                  <a:gd name="T36" fmla="*/ 3320 w 3426"/>
                  <a:gd name="T37" fmla="*/ 1728 h 3456"/>
                  <a:gd name="T38" fmla="*/ 3266 w 3426"/>
                  <a:gd name="T39" fmla="*/ 1314 h 3456"/>
                  <a:gd name="T40" fmla="*/ 3117 w 3426"/>
                  <a:gd name="T41" fmla="*/ 939 h 3456"/>
                  <a:gd name="T42" fmla="*/ 2884 w 3426"/>
                  <a:gd name="T43" fmla="*/ 618 h 3456"/>
                  <a:gd name="T44" fmla="*/ 2580 w 3426"/>
                  <a:gd name="T45" fmla="*/ 364 h 3456"/>
                  <a:gd name="T46" fmla="*/ 2221 w 3426"/>
                  <a:gd name="T47" fmla="*/ 191 h 3456"/>
                  <a:gd name="T48" fmla="*/ 1818 w 3426"/>
                  <a:gd name="T49" fmla="*/ 112 h 3456"/>
                  <a:gd name="T50" fmla="*/ 1822 w 3426"/>
                  <a:gd name="T51" fmla="*/ 3 h 3456"/>
                  <a:gd name="T52" fmla="*/ 2235 w 3426"/>
                  <a:gd name="T53" fmla="*/ 81 h 3456"/>
                  <a:gd name="T54" fmla="*/ 2607 w 3426"/>
                  <a:gd name="T55" fmla="*/ 254 h 3456"/>
                  <a:gd name="T56" fmla="*/ 2924 w 3426"/>
                  <a:gd name="T57" fmla="*/ 506 h 3456"/>
                  <a:gd name="T58" fmla="*/ 3175 w 3426"/>
                  <a:gd name="T59" fmla="*/ 826 h 3456"/>
                  <a:gd name="T60" fmla="*/ 3346 w 3426"/>
                  <a:gd name="T61" fmla="*/ 1201 h 3456"/>
                  <a:gd name="T62" fmla="*/ 3423 w 3426"/>
                  <a:gd name="T63" fmla="*/ 1619 h 3456"/>
                  <a:gd name="T64" fmla="*/ 3396 w 3426"/>
                  <a:gd name="T65" fmla="*/ 2050 h 3456"/>
                  <a:gd name="T66" fmla="*/ 3270 w 3426"/>
                  <a:gd name="T67" fmla="*/ 2448 h 3456"/>
                  <a:gd name="T68" fmla="*/ 3059 w 3426"/>
                  <a:gd name="T69" fmla="*/ 2797 h 3456"/>
                  <a:gd name="T70" fmla="*/ 2773 w 3426"/>
                  <a:gd name="T71" fmla="*/ 3085 h 3456"/>
                  <a:gd name="T72" fmla="*/ 2427 w 3426"/>
                  <a:gd name="T73" fmla="*/ 3299 h 3456"/>
                  <a:gd name="T74" fmla="*/ 2032 w 3426"/>
                  <a:gd name="T75" fmla="*/ 3425 h 3456"/>
                  <a:gd name="T76" fmla="*/ 1605 w 3426"/>
                  <a:gd name="T77" fmla="*/ 3453 h 3456"/>
                  <a:gd name="T78" fmla="*/ 1192 w 3426"/>
                  <a:gd name="T79" fmla="*/ 3373 h 3456"/>
                  <a:gd name="T80" fmla="*/ 820 w 3426"/>
                  <a:gd name="T81" fmla="*/ 3202 h 3456"/>
                  <a:gd name="T82" fmla="*/ 502 w 3426"/>
                  <a:gd name="T83" fmla="*/ 2950 h 3456"/>
                  <a:gd name="T84" fmla="*/ 251 w 3426"/>
                  <a:gd name="T85" fmla="*/ 2629 h 3456"/>
                  <a:gd name="T86" fmla="*/ 81 w 3426"/>
                  <a:gd name="T87" fmla="*/ 2254 h 3456"/>
                  <a:gd name="T88" fmla="*/ 3 w 3426"/>
                  <a:gd name="T89" fmla="*/ 1837 h 3456"/>
                  <a:gd name="T90" fmla="*/ 30 w 3426"/>
                  <a:gd name="T91" fmla="*/ 1406 h 3456"/>
                  <a:gd name="T92" fmla="*/ 156 w 3426"/>
                  <a:gd name="T93" fmla="*/ 1008 h 3456"/>
                  <a:gd name="T94" fmla="*/ 367 w 3426"/>
                  <a:gd name="T95" fmla="*/ 658 h 3456"/>
                  <a:gd name="T96" fmla="*/ 653 w 3426"/>
                  <a:gd name="T97" fmla="*/ 371 h 3456"/>
                  <a:gd name="T98" fmla="*/ 999 w 3426"/>
                  <a:gd name="T99" fmla="*/ 156 h 3456"/>
                  <a:gd name="T100" fmla="*/ 1394 w 3426"/>
                  <a:gd name="T101" fmla="*/ 29 h 3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26" h="3456">
                    <a:moveTo>
                      <a:pt x="1713" y="109"/>
                    </a:moveTo>
                    <a:lnTo>
                      <a:pt x="1608" y="112"/>
                    </a:lnTo>
                    <a:lnTo>
                      <a:pt x="1504" y="122"/>
                    </a:lnTo>
                    <a:lnTo>
                      <a:pt x="1402" y="139"/>
                    </a:lnTo>
                    <a:lnTo>
                      <a:pt x="1303" y="162"/>
                    </a:lnTo>
                    <a:lnTo>
                      <a:pt x="1206" y="191"/>
                    </a:lnTo>
                    <a:lnTo>
                      <a:pt x="1111" y="226"/>
                    </a:lnTo>
                    <a:lnTo>
                      <a:pt x="1020" y="267"/>
                    </a:lnTo>
                    <a:lnTo>
                      <a:pt x="932" y="312"/>
                    </a:lnTo>
                    <a:lnTo>
                      <a:pt x="846" y="364"/>
                    </a:lnTo>
                    <a:lnTo>
                      <a:pt x="765" y="421"/>
                    </a:lnTo>
                    <a:lnTo>
                      <a:pt x="687" y="481"/>
                    </a:lnTo>
                    <a:lnTo>
                      <a:pt x="613" y="548"/>
                    </a:lnTo>
                    <a:lnTo>
                      <a:pt x="544" y="618"/>
                    </a:lnTo>
                    <a:lnTo>
                      <a:pt x="478" y="693"/>
                    </a:lnTo>
                    <a:lnTo>
                      <a:pt x="417" y="771"/>
                    </a:lnTo>
                    <a:lnTo>
                      <a:pt x="361" y="853"/>
                    </a:lnTo>
                    <a:lnTo>
                      <a:pt x="311" y="939"/>
                    </a:lnTo>
                    <a:lnTo>
                      <a:pt x="264" y="1029"/>
                    </a:lnTo>
                    <a:lnTo>
                      <a:pt x="223" y="1121"/>
                    </a:lnTo>
                    <a:lnTo>
                      <a:pt x="189" y="1215"/>
                    </a:lnTo>
                    <a:lnTo>
                      <a:pt x="160" y="1314"/>
                    </a:lnTo>
                    <a:lnTo>
                      <a:pt x="137" y="1414"/>
                    </a:lnTo>
                    <a:lnTo>
                      <a:pt x="120" y="1517"/>
                    </a:lnTo>
                    <a:lnTo>
                      <a:pt x="111" y="1622"/>
                    </a:lnTo>
                    <a:lnTo>
                      <a:pt x="107" y="1728"/>
                    </a:lnTo>
                    <a:lnTo>
                      <a:pt x="111" y="1834"/>
                    </a:lnTo>
                    <a:lnTo>
                      <a:pt x="120" y="1939"/>
                    </a:lnTo>
                    <a:lnTo>
                      <a:pt x="137" y="2041"/>
                    </a:lnTo>
                    <a:lnTo>
                      <a:pt x="160" y="2142"/>
                    </a:lnTo>
                    <a:lnTo>
                      <a:pt x="189" y="2240"/>
                    </a:lnTo>
                    <a:lnTo>
                      <a:pt x="223" y="2335"/>
                    </a:lnTo>
                    <a:lnTo>
                      <a:pt x="264" y="2427"/>
                    </a:lnTo>
                    <a:lnTo>
                      <a:pt x="311" y="2516"/>
                    </a:lnTo>
                    <a:lnTo>
                      <a:pt x="361" y="2602"/>
                    </a:lnTo>
                    <a:lnTo>
                      <a:pt x="417" y="2684"/>
                    </a:lnTo>
                    <a:lnTo>
                      <a:pt x="478" y="2763"/>
                    </a:lnTo>
                    <a:lnTo>
                      <a:pt x="544" y="2838"/>
                    </a:lnTo>
                    <a:lnTo>
                      <a:pt x="613" y="2907"/>
                    </a:lnTo>
                    <a:lnTo>
                      <a:pt x="687" y="2973"/>
                    </a:lnTo>
                    <a:lnTo>
                      <a:pt x="765" y="3035"/>
                    </a:lnTo>
                    <a:lnTo>
                      <a:pt x="846" y="3092"/>
                    </a:lnTo>
                    <a:lnTo>
                      <a:pt x="932" y="3143"/>
                    </a:lnTo>
                    <a:lnTo>
                      <a:pt x="1020" y="3189"/>
                    </a:lnTo>
                    <a:lnTo>
                      <a:pt x="1111" y="3230"/>
                    </a:lnTo>
                    <a:lnTo>
                      <a:pt x="1206" y="3265"/>
                    </a:lnTo>
                    <a:lnTo>
                      <a:pt x="1303" y="3294"/>
                    </a:lnTo>
                    <a:lnTo>
                      <a:pt x="1402" y="3317"/>
                    </a:lnTo>
                    <a:lnTo>
                      <a:pt x="1504" y="3334"/>
                    </a:lnTo>
                    <a:lnTo>
                      <a:pt x="1608" y="3344"/>
                    </a:lnTo>
                    <a:lnTo>
                      <a:pt x="1713" y="3347"/>
                    </a:lnTo>
                    <a:lnTo>
                      <a:pt x="1818" y="3344"/>
                    </a:lnTo>
                    <a:lnTo>
                      <a:pt x="1923" y="3334"/>
                    </a:lnTo>
                    <a:lnTo>
                      <a:pt x="2025" y="3317"/>
                    </a:lnTo>
                    <a:lnTo>
                      <a:pt x="2124" y="3294"/>
                    </a:lnTo>
                    <a:lnTo>
                      <a:pt x="2221" y="3265"/>
                    </a:lnTo>
                    <a:lnTo>
                      <a:pt x="2315" y="3230"/>
                    </a:lnTo>
                    <a:lnTo>
                      <a:pt x="2406" y="3189"/>
                    </a:lnTo>
                    <a:lnTo>
                      <a:pt x="2496" y="3143"/>
                    </a:lnTo>
                    <a:lnTo>
                      <a:pt x="2580" y="3092"/>
                    </a:lnTo>
                    <a:lnTo>
                      <a:pt x="2662" y="3035"/>
                    </a:lnTo>
                    <a:lnTo>
                      <a:pt x="2739" y="2973"/>
                    </a:lnTo>
                    <a:lnTo>
                      <a:pt x="2814" y="2907"/>
                    </a:lnTo>
                    <a:lnTo>
                      <a:pt x="2884" y="2838"/>
                    </a:lnTo>
                    <a:lnTo>
                      <a:pt x="2949" y="2763"/>
                    </a:lnTo>
                    <a:lnTo>
                      <a:pt x="3009" y="2684"/>
                    </a:lnTo>
                    <a:lnTo>
                      <a:pt x="3065" y="2602"/>
                    </a:lnTo>
                    <a:lnTo>
                      <a:pt x="3117" y="2516"/>
                    </a:lnTo>
                    <a:lnTo>
                      <a:pt x="3162" y="2427"/>
                    </a:lnTo>
                    <a:lnTo>
                      <a:pt x="3203" y="2335"/>
                    </a:lnTo>
                    <a:lnTo>
                      <a:pt x="3237" y="2240"/>
                    </a:lnTo>
                    <a:lnTo>
                      <a:pt x="3266" y="2142"/>
                    </a:lnTo>
                    <a:lnTo>
                      <a:pt x="3290" y="2041"/>
                    </a:lnTo>
                    <a:lnTo>
                      <a:pt x="3306" y="1939"/>
                    </a:lnTo>
                    <a:lnTo>
                      <a:pt x="3316" y="1834"/>
                    </a:lnTo>
                    <a:lnTo>
                      <a:pt x="3320" y="1728"/>
                    </a:lnTo>
                    <a:lnTo>
                      <a:pt x="3316" y="1622"/>
                    </a:lnTo>
                    <a:lnTo>
                      <a:pt x="3306" y="1517"/>
                    </a:lnTo>
                    <a:lnTo>
                      <a:pt x="3290" y="1414"/>
                    </a:lnTo>
                    <a:lnTo>
                      <a:pt x="3266" y="1314"/>
                    </a:lnTo>
                    <a:lnTo>
                      <a:pt x="3237" y="1215"/>
                    </a:lnTo>
                    <a:lnTo>
                      <a:pt x="3203" y="1121"/>
                    </a:lnTo>
                    <a:lnTo>
                      <a:pt x="3162" y="1029"/>
                    </a:lnTo>
                    <a:lnTo>
                      <a:pt x="3117" y="939"/>
                    </a:lnTo>
                    <a:lnTo>
                      <a:pt x="3065" y="853"/>
                    </a:lnTo>
                    <a:lnTo>
                      <a:pt x="3009" y="771"/>
                    </a:lnTo>
                    <a:lnTo>
                      <a:pt x="2949" y="693"/>
                    </a:lnTo>
                    <a:lnTo>
                      <a:pt x="2884" y="618"/>
                    </a:lnTo>
                    <a:lnTo>
                      <a:pt x="2814" y="548"/>
                    </a:lnTo>
                    <a:lnTo>
                      <a:pt x="2739" y="481"/>
                    </a:lnTo>
                    <a:lnTo>
                      <a:pt x="2662" y="421"/>
                    </a:lnTo>
                    <a:lnTo>
                      <a:pt x="2580" y="364"/>
                    </a:lnTo>
                    <a:lnTo>
                      <a:pt x="2496" y="312"/>
                    </a:lnTo>
                    <a:lnTo>
                      <a:pt x="2406" y="267"/>
                    </a:lnTo>
                    <a:lnTo>
                      <a:pt x="2315" y="226"/>
                    </a:lnTo>
                    <a:lnTo>
                      <a:pt x="2221" y="191"/>
                    </a:lnTo>
                    <a:lnTo>
                      <a:pt x="2124" y="162"/>
                    </a:lnTo>
                    <a:lnTo>
                      <a:pt x="2025" y="139"/>
                    </a:lnTo>
                    <a:lnTo>
                      <a:pt x="1923" y="122"/>
                    </a:lnTo>
                    <a:lnTo>
                      <a:pt x="1818" y="112"/>
                    </a:lnTo>
                    <a:lnTo>
                      <a:pt x="1713" y="109"/>
                    </a:lnTo>
                    <a:close/>
                    <a:moveTo>
                      <a:pt x="1713" y="0"/>
                    </a:moveTo>
                    <a:lnTo>
                      <a:pt x="1713" y="0"/>
                    </a:lnTo>
                    <a:lnTo>
                      <a:pt x="1822" y="3"/>
                    </a:lnTo>
                    <a:lnTo>
                      <a:pt x="1928" y="13"/>
                    </a:lnTo>
                    <a:lnTo>
                      <a:pt x="2032" y="29"/>
                    </a:lnTo>
                    <a:lnTo>
                      <a:pt x="2135" y="52"/>
                    </a:lnTo>
                    <a:lnTo>
                      <a:pt x="2235" y="81"/>
                    </a:lnTo>
                    <a:lnTo>
                      <a:pt x="2332" y="116"/>
                    </a:lnTo>
                    <a:lnTo>
                      <a:pt x="2427" y="156"/>
                    </a:lnTo>
                    <a:lnTo>
                      <a:pt x="2518" y="203"/>
                    </a:lnTo>
                    <a:lnTo>
                      <a:pt x="2607" y="254"/>
                    </a:lnTo>
                    <a:lnTo>
                      <a:pt x="2692" y="309"/>
                    </a:lnTo>
                    <a:lnTo>
                      <a:pt x="2773" y="371"/>
                    </a:lnTo>
                    <a:lnTo>
                      <a:pt x="2851" y="436"/>
                    </a:lnTo>
                    <a:lnTo>
                      <a:pt x="2924" y="506"/>
                    </a:lnTo>
                    <a:lnTo>
                      <a:pt x="2994" y="580"/>
                    </a:lnTo>
                    <a:lnTo>
                      <a:pt x="3059" y="658"/>
                    </a:lnTo>
                    <a:lnTo>
                      <a:pt x="3119" y="741"/>
                    </a:lnTo>
                    <a:lnTo>
                      <a:pt x="3175" y="826"/>
                    </a:lnTo>
                    <a:lnTo>
                      <a:pt x="3225" y="915"/>
                    </a:lnTo>
                    <a:lnTo>
                      <a:pt x="3270" y="1008"/>
                    </a:lnTo>
                    <a:lnTo>
                      <a:pt x="3311" y="1104"/>
                    </a:lnTo>
                    <a:lnTo>
                      <a:pt x="3346" y="1201"/>
                    </a:lnTo>
                    <a:lnTo>
                      <a:pt x="3374" y="1302"/>
                    </a:lnTo>
                    <a:lnTo>
                      <a:pt x="3396" y="1406"/>
                    </a:lnTo>
                    <a:lnTo>
                      <a:pt x="3413" y="1511"/>
                    </a:lnTo>
                    <a:lnTo>
                      <a:pt x="3423" y="1619"/>
                    </a:lnTo>
                    <a:lnTo>
                      <a:pt x="3426" y="1728"/>
                    </a:lnTo>
                    <a:lnTo>
                      <a:pt x="3423" y="1837"/>
                    </a:lnTo>
                    <a:lnTo>
                      <a:pt x="3413" y="1945"/>
                    </a:lnTo>
                    <a:lnTo>
                      <a:pt x="3396" y="2050"/>
                    </a:lnTo>
                    <a:lnTo>
                      <a:pt x="3374" y="2153"/>
                    </a:lnTo>
                    <a:lnTo>
                      <a:pt x="3346" y="2254"/>
                    </a:lnTo>
                    <a:lnTo>
                      <a:pt x="3311" y="2352"/>
                    </a:lnTo>
                    <a:lnTo>
                      <a:pt x="3270" y="2448"/>
                    </a:lnTo>
                    <a:lnTo>
                      <a:pt x="3225" y="2540"/>
                    </a:lnTo>
                    <a:lnTo>
                      <a:pt x="3175" y="2629"/>
                    </a:lnTo>
                    <a:lnTo>
                      <a:pt x="3119" y="2714"/>
                    </a:lnTo>
                    <a:lnTo>
                      <a:pt x="3059" y="2797"/>
                    </a:lnTo>
                    <a:lnTo>
                      <a:pt x="2994" y="2875"/>
                    </a:lnTo>
                    <a:lnTo>
                      <a:pt x="2924" y="2950"/>
                    </a:lnTo>
                    <a:lnTo>
                      <a:pt x="2851" y="3019"/>
                    </a:lnTo>
                    <a:lnTo>
                      <a:pt x="2773" y="3085"/>
                    </a:lnTo>
                    <a:lnTo>
                      <a:pt x="2692" y="3146"/>
                    </a:lnTo>
                    <a:lnTo>
                      <a:pt x="2607" y="3202"/>
                    </a:lnTo>
                    <a:lnTo>
                      <a:pt x="2518" y="3253"/>
                    </a:lnTo>
                    <a:lnTo>
                      <a:pt x="2427" y="3299"/>
                    </a:lnTo>
                    <a:lnTo>
                      <a:pt x="2332" y="3339"/>
                    </a:lnTo>
                    <a:lnTo>
                      <a:pt x="2235" y="3373"/>
                    </a:lnTo>
                    <a:lnTo>
                      <a:pt x="2135" y="3403"/>
                    </a:lnTo>
                    <a:lnTo>
                      <a:pt x="2032" y="3425"/>
                    </a:lnTo>
                    <a:lnTo>
                      <a:pt x="1928" y="3442"/>
                    </a:lnTo>
                    <a:lnTo>
                      <a:pt x="1822" y="3453"/>
                    </a:lnTo>
                    <a:lnTo>
                      <a:pt x="1713" y="3456"/>
                    </a:lnTo>
                    <a:lnTo>
                      <a:pt x="1605" y="3453"/>
                    </a:lnTo>
                    <a:lnTo>
                      <a:pt x="1498" y="3442"/>
                    </a:lnTo>
                    <a:lnTo>
                      <a:pt x="1394" y="3425"/>
                    </a:lnTo>
                    <a:lnTo>
                      <a:pt x="1292" y="3403"/>
                    </a:lnTo>
                    <a:lnTo>
                      <a:pt x="1192" y="3373"/>
                    </a:lnTo>
                    <a:lnTo>
                      <a:pt x="1094" y="3339"/>
                    </a:lnTo>
                    <a:lnTo>
                      <a:pt x="999" y="3299"/>
                    </a:lnTo>
                    <a:lnTo>
                      <a:pt x="908" y="3253"/>
                    </a:lnTo>
                    <a:lnTo>
                      <a:pt x="820" y="3202"/>
                    </a:lnTo>
                    <a:lnTo>
                      <a:pt x="734" y="3146"/>
                    </a:lnTo>
                    <a:lnTo>
                      <a:pt x="653" y="3085"/>
                    </a:lnTo>
                    <a:lnTo>
                      <a:pt x="575" y="3019"/>
                    </a:lnTo>
                    <a:lnTo>
                      <a:pt x="502" y="2950"/>
                    </a:lnTo>
                    <a:lnTo>
                      <a:pt x="432" y="2875"/>
                    </a:lnTo>
                    <a:lnTo>
                      <a:pt x="367" y="2797"/>
                    </a:lnTo>
                    <a:lnTo>
                      <a:pt x="307" y="2714"/>
                    </a:lnTo>
                    <a:lnTo>
                      <a:pt x="251" y="2629"/>
                    </a:lnTo>
                    <a:lnTo>
                      <a:pt x="201" y="2540"/>
                    </a:lnTo>
                    <a:lnTo>
                      <a:pt x="156" y="2448"/>
                    </a:lnTo>
                    <a:lnTo>
                      <a:pt x="115" y="2352"/>
                    </a:lnTo>
                    <a:lnTo>
                      <a:pt x="81" y="2254"/>
                    </a:lnTo>
                    <a:lnTo>
                      <a:pt x="53" y="2153"/>
                    </a:lnTo>
                    <a:lnTo>
                      <a:pt x="30" y="2050"/>
                    </a:lnTo>
                    <a:lnTo>
                      <a:pt x="14" y="1945"/>
                    </a:lnTo>
                    <a:lnTo>
                      <a:pt x="3" y="1837"/>
                    </a:lnTo>
                    <a:lnTo>
                      <a:pt x="0" y="1728"/>
                    </a:lnTo>
                    <a:lnTo>
                      <a:pt x="3" y="1619"/>
                    </a:lnTo>
                    <a:lnTo>
                      <a:pt x="14" y="1511"/>
                    </a:lnTo>
                    <a:lnTo>
                      <a:pt x="30" y="1406"/>
                    </a:lnTo>
                    <a:lnTo>
                      <a:pt x="53" y="1302"/>
                    </a:lnTo>
                    <a:lnTo>
                      <a:pt x="81" y="1201"/>
                    </a:lnTo>
                    <a:lnTo>
                      <a:pt x="115" y="1104"/>
                    </a:lnTo>
                    <a:lnTo>
                      <a:pt x="156" y="1008"/>
                    </a:lnTo>
                    <a:lnTo>
                      <a:pt x="201" y="915"/>
                    </a:lnTo>
                    <a:lnTo>
                      <a:pt x="251" y="826"/>
                    </a:lnTo>
                    <a:lnTo>
                      <a:pt x="307" y="741"/>
                    </a:lnTo>
                    <a:lnTo>
                      <a:pt x="367" y="658"/>
                    </a:lnTo>
                    <a:lnTo>
                      <a:pt x="432" y="580"/>
                    </a:lnTo>
                    <a:lnTo>
                      <a:pt x="502" y="506"/>
                    </a:lnTo>
                    <a:lnTo>
                      <a:pt x="575" y="436"/>
                    </a:lnTo>
                    <a:lnTo>
                      <a:pt x="653" y="371"/>
                    </a:lnTo>
                    <a:lnTo>
                      <a:pt x="734" y="309"/>
                    </a:lnTo>
                    <a:lnTo>
                      <a:pt x="820" y="254"/>
                    </a:lnTo>
                    <a:lnTo>
                      <a:pt x="908" y="203"/>
                    </a:lnTo>
                    <a:lnTo>
                      <a:pt x="999" y="156"/>
                    </a:lnTo>
                    <a:lnTo>
                      <a:pt x="1094" y="116"/>
                    </a:lnTo>
                    <a:lnTo>
                      <a:pt x="1192" y="81"/>
                    </a:lnTo>
                    <a:lnTo>
                      <a:pt x="1292" y="52"/>
                    </a:lnTo>
                    <a:lnTo>
                      <a:pt x="1394" y="29"/>
                    </a:lnTo>
                    <a:lnTo>
                      <a:pt x="1498" y="13"/>
                    </a:lnTo>
                    <a:lnTo>
                      <a:pt x="1605" y="3"/>
                    </a:lnTo>
                    <a:lnTo>
                      <a:pt x="17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5"/>
              <p:cNvSpPr>
                <a:spLocks noEditPoints="1"/>
              </p:cNvSpPr>
              <p:nvPr/>
            </p:nvSpPr>
            <p:spPr bwMode="auto">
              <a:xfrm>
                <a:off x="4616" y="2014"/>
                <a:ext cx="153" cy="185"/>
              </a:xfrm>
              <a:custGeom>
                <a:avLst/>
                <a:gdLst>
                  <a:gd name="T0" fmla="*/ 589 w 1070"/>
                  <a:gd name="T1" fmla="*/ 431 h 1295"/>
                  <a:gd name="T2" fmla="*/ 696 w 1070"/>
                  <a:gd name="T3" fmla="*/ 431 h 1295"/>
                  <a:gd name="T4" fmla="*/ 696 w 1070"/>
                  <a:gd name="T5" fmla="*/ 1079 h 1295"/>
                  <a:gd name="T6" fmla="*/ 589 w 1070"/>
                  <a:gd name="T7" fmla="*/ 1079 h 1295"/>
                  <a:gd name="T8" fmla="*/ 589 w 1070"/>
                  <a:gd name="T9" fmla="*/ 431 h 1295"/>
                  <a:gd name="T10" fmla="*/ 375 w 1070"/>
                  <a:gd name="T11" fmla="*/ 431 h 1295"/>
                  <a:gd name="T12" fmla="*/ 481 w 1070"/>
                  <a:gd name="T13" fmla="*/ 431 h 1295"/>
                  <a:gd name="T14" fmla="*/ 481 w 1070"/>
                  <a:gd name="T15" fmla="*/ 1079 h 1295"/>
                  <a:gd name="T16" fmla="*/ 375 w 1070"/>
                  <a:gd name="T17" fmla="*/ 1079 h 1295"/>
                  <a:gd name="T18" fmla="*/ 375 w 1070"/>
                  <a:gd name="T19" fmla="*/ 431 h 1295"/>
                  <a:gd name="T20" fmla="*/ 214 w 1070"/>
                  <a:gd name="T21" fmla="*/ 324 h 1295"/>
                  <a:gd name="T22" fmla="*/ 214 w 1070"/>
                  <a:gd name="T23" fmla="*/ 1188 h 1295"/>
                  <a:gd name="T24" fmla="*/ 856 w 1070"/>
                  <a:gd name="T25" fmla="*/ 1188 h 1295"/>
                  <a:gd name="T26" fmla="*/ 856 w 1070"/>
                  <a:gd name="T27" fmla="*/ 324 h 1295"/>
                  <a:gd name="T28" fmla="*/ 214 w 1070"/>
                  <a:gd name="T29" fmla="*/ 324 h 1295"/>
                  <a:gd name="T30" fmla="*/ 375 w 1070"/>
                  <a:gd name="T31" fmla="*/ 108 h 1295"/>
                  <a:gd name="T32" fmla="*/ 375 w 1070"/>
                  <a:gd name="T33" fmla="*/ 216 h 1295"/>
                  <a:gd name="T34" fmla="*/ 696 w 1070"/>
                  <a:gd name="T35" fmla="*/ 216 h 1295"/>
                  <a:gd name="T36" fmla="*/ 696 w 1070"/>
                  <a:gd name="T37" fmla="*/ 108 h 1295"/>
                  <a:gd name="T38" fmla="*/ 375 w 1070"/>
                  <a:gd name="T39" fmla="*/ 108 h 1295"/>
                  <a:gd name="T40" fmla="*/ 375 w 1070"/>
                  <a:gd name="T41" fmla="*/ 0 h 1295"/>
                  <a:gd name="T42" fmla="*/ 696 w 1070"/>
                  <a:gd name="T43" fmla="*/ 0 h 1295"/>
                  <a:gd name="T44" fmla="*/ 720 w 1070"/>
                  <a:gd name="T45" fmla="*/ 3 h 1295"/>
                  <a:gd name="T46" fmla="*/ 743 w 1070"/>
                  <a:gd name="T47" fmla="*/ 11 h 1295"/>
                  <a:gd name="T48" fmla="*/ 763 w 1070"/>
                  <a:gd name="T49" fmla="*/ 24 h 1295"/>
                  <a:gd name="T50" fmla="*/ 779 w 1070"/>
                  <a:gd name="T51" fmla="*/ 40 h 1295"/>
                  <a:gd name="T52" fmla="*/ 792 w 1070"/>
                  <a:gd name="T53" fmla="*/ 61 h 1295"/>
                  <a:gd name="T54" fmla="*/ 801 w 1070"/>
                  <a:gd name="T55" fmla="*/ 83 h 1295"/>
                  <a:gd name="T56" fmla="*/ 803 w 1070"/>
                  <a:gd name="T57" fmla="*/ 108 h 1295"/>
                  <a:gd name="T58" fmla="*/ 803 w 1070"/>
                  <a:gd name="T59" fmla="*/ 216 h 1295"/>
                  <a:gd name="T60" fmla="*/ 1070 w 1070"/>
                  <a:gd name="T61" fmla="*/ 216 h 1295"/>
                  <a:gd name="T62" fmla="*/ 1070 w 1070"/>
                  <a:gd name="T63" fmla="*/ 324 h 1295"/>
                  <a:gd name="T64" fmla="*/ 964 w 1070"/>
                  <a:gd name="T65" fmla="*/ 324 h 1295"/>
                  <a:gd name="T66" fmla="*/ 964 w 1070"/>
                  <a:gd name="T67" fmla="*/ 1188 h 1295"/>
                  <a:gd name="T68" fmla="*/ 961 w 1070"/>
                  <a:gd name="T69" fmla="*/ 1213 h 1295"/>
                  <a:gd name="T70" fmla="*/ 952 w 1070"/>
                  <a:gd name="T71" fmla="*/ 1235 h 1295"/>
                  <a:gd name="T72" fmla="*/ 940 w 1070"/>
                  <a:gd name="T73" fmla="*/ 1255 h 1295"/>
                  <a:gd name="T74" fmla="*/ 923 w 1070"/>
                  <a:gd name="T75" fmla="*/ 1272 h 1295"/>
                  <a:gd name="T76" fmla="*/ 904 w 1070"/>
                  <a:gd name="T77" fmla="*/ 1284 h 1295"/>
                  <a:gd name="T78" fmla="*/ 881 w 1070"/>
                  <a:gd name="T79" fmla="*/ 1293 h 1295"/>
                  <a:gd name="T80" fmla="*/ 856 w 1070"/>
                  <a:gd name="T81" fmla="*/ 1295 h 1295"/>
                  <a:gd name="T82" fmla="*/ 214 w 1070"/>
                  <a:gd name="T83" fmla="*/ 1295 h 1295"/>
                  <a:gd name="T84" fmla="*/ 189 w 1070"/>
                  <a:gd name="T85" fmla="*/ 1293 h 1295"/>
                  <a:gd name="T86" fmla="*/ 166 w 1070"/>
                  <a:gd name="T87" fmla="*/ 1284 h 1295"/>
                  <a:gd name="T88" fmla="*/ 147 w 1070"/>
                  <a:gd name="T89" fmla="*/ 1272 h 1295"/>
                  <a:gd name="T90" fmla="*/ 130 w 1070"/>
                  <a:gd name="T91" fmla="*/ 1255 h 1295"/>
                  <a:gd name="T92" fmla="*/ 118 w 1070"/>
                  <a:gd name="T93" fmla="*/ 1235 h 1295"/>
                  <a:gd name="T94" fmla="*/ 109 w 1070"/>
                  <a:gd name="T95" fmla="*/ 1213 h 1295"/>
                  <a:gd name="T96" fmla="*/ 107 w 1070"/>
                  <a:gd name="T97" fmla="*/ 1188 h 1295"/>
                  <a:gd name="T98" fmla="*/ 107 w 1070"/>
                  <a:gd name="T99" fmla="*/ 324 h 1295"/>
                  <a:gd name="T100" fmla="*/ 0 w 1070"/>
                  <a:gd name="T101" fmla="*/ 324 h 1295"/>
                  <a:gd name="T102" fmla="*/ 0 w 1070"/>
                  <a:gd name="T103" fmla="*/ 216 h 1295"/>
                  <a:gd name="T104" fmla="*/ 267 w 1070"/>
                  <a:gd name="T105" fmla="*/ 216 h 1295"/>
                  <a:gd name="T106" fmla="*/ 267 w 1070"/>
                  <a:gd name="T107" fmla="*/ 108 h 1295"/>
                  <a:gd name="T108" fmla="*/ 271 w 1070"/>
                  <a:gd name="T109" fmla="*/ 83 h 1295"/>
                  <a:gd name="T110" fmla="*/ 278 w 1070"/>
                  <a:gd name="T111" fmla="*/ 61 h 1295"/>
                  <a:gd name="T112" fmla="*/ 291 w 1070"/>
                  <a:gd name="T113" fmla="*/ 40 h 1295"/>
                  <a:gd name="T114" fmla="*/ 307 w 1070"/>
                  <a:gd name="T115" fmla="*/ 24 h 1295"/>
                  <a:gd name="T116" fmla="*/ 328 w 1070"/>
                  <a:gd name="T117" fmla="*/ 11 h 1295"/>
                  <a:gd name="T118" fmla="*/ 350 w 1070"/>
                  <a:gd name="T119" fmla="*/ 3 h 1295"/>
                  <a:gd name="T120" fmla="*/ 375 w 1070"/>
                  <a:gd name="T121" fmla="*/ 0 h 1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070" h="1295">
                    <a:moveTo>
                      <a:pt x="589" y="431"/>
                    </a:moveTo>
                    <a:lnTo>
                      <a:pt x="696" y="431"/>
                    </a:lnTo>
                    <a:lnTo>
                      <a:pt x="696" y="1079"/>
                    </a:lnTo>
                    <a:lnTo>
                      <a:pt x="589" y="1079"/>
                    </a:lnTo>
                    <a:lnTo>
                      <a:pt x="589" y="431"/>
                    </a:lnTo>
                    <a:close/>
                    <a:moveTo>
                      <a:pt x="375" y="431"/>
                    </a:moveTo>
                    <a:lnTo>
                      <a:pt x="481" y="431"/>
                    </a:lnTo>
                    <a:lnTo>
                      <a:pt x="481" y="1079"/>
                    </a:lnTo>
                    <a:lnTo>
                      <a:pt x="375" y="1079"/>
                    </a:lnTo>
                    <a:lnTo>
                      <a:pt x="375" y="431"/>
                    </a:lnTo>
                    <a:close/>
                    <a:moveTo>
                      <a:pt x="214" y="324"/>
                    </a:moveTo>
                    <a:lnTo>
                      <a:pt x="214" y="1188"/>
                    </a:lnTo>
                    <a:lnTo>
                      <a:pt x="856" y="1188"/>
                    </a:lnTo>
                    <a:lnTo>
                      <a:pt x="856" y="324"/>
                    </a:lnTo>
                    <a:lnTo>
                      <a:pt x="214" y="324"/>
                    </a:lnTo>
                    <a:close/>
                    <a:moveTo>
                      <a:pt x="375" y="108"/>
                    </a:moveTo>
                    <a:lnTo>
                      <a:pt x="375" y="216"/>
                    </a:lnTo>
                    <a:lnTo>
                      <a:pt x="696" y="216"/>
                    </a:lnTo>
                    <a:lnTo>
                      <a:pt x="696" y="108"/>
                    </a:lnTo>
                    <a:lnTo>
                      <a:pt x="375" y="108"/>
                    </a:lnTo>
                    <a:close/>
                    <a:moveTo>
                      <a:pt x="375" y="0"/>
                    </a:moveTo>
                    <a:lnTo>
                      <a:pt x="696" y="0"/>
                    </a:lnTo>
                    <a:lnTo>
                      <a:pt x="720" y="3"/>
                    </a:lnTo>
                    <a:lnTo>
                      <a:pt x="743" y="11"/>
                    </a:lnTo>
                    <a:lnTo>
                      <a:pt x="763" y="24"/>
                    </a:lnTo>
                    <a:lnTo>
                      <a:pt x="779" y="40"/>
                    </a:lnTo>
                    <a:lnTo>
                      <a:pt x="792" y="61"/>
                    </a:lnTo>
                    <a:lnTo>
                      <a:pt x="801" y="83"/>
                    </a:lnTo>
                    <a:lnTo>
                      <a:pt x="803" y="108"/>
                    </a:lnTo>
                    <a:lnTo>
                      <a:pt x="803" y="216"/>
                    </a:lnTo>
                    <a:lnTo>
                      <a:pt x="1070" y="216"/>
                    </a:lnTo>
                    <a:lnTo>
                      <a:pt x="1070" y="324"/>
                    </a:lnTo>
                    <a:lnTo>
                      <a:pt x="964" y="324"/>
                    </a:lnTo>
                    <a:lnTo>
                      <a:pt x="964" y="1188"/>
                    </a:lnTo>
                    <a:lnTo>
                      <a:pt x="961" y="1213"/>
                    </a:lnTo>
                    <a:lnTo>
                      <a:pt x="952" y="1235"/>
                    </a:lnTo>
                    <a:lnTo>
                      <a:pt x="940" y="1255"/>
                    </a:lnTo>
                    <a:lnTo>
                      <a:pt x="923" y="1272"/>
                    </a:lnTo>
                    <a:lnTo>
                      <a:pt x="904" y="1284"/>
                    </a:lnTo>
                    <a:lnTo>
                      <a:pt x="881" y="1293"/>
                    </a:lnTo>
                    <a:lnTo>
                      <a:pt x="856" y="1295"/>
                    </a:lnTo>
                    <a:lnTo>
                      <a:pt x="214" y="1295"/>
                    </a:lnTo>
                    <a:lnTo>
                      <a:pt x="189" y="1293"/>
                    </a:lnTo>
                    <a:lnTo>
                      <a:pt x="166" y="1284"/>
                    </a:lnTo>
                    <a:lnTo>
                      <a:pt x="147" y="1272"/>
                    </a:lnTo>
                    <a:lnTo>
                      <a:pt x="130" y="1255"/>
                    </a:lnTo>
                    <a:lnTo>
                      <a:pt x="118" y="1235"/>
                    </a:lnTo>
                    <a:lnTo>
                      <a:pt x="109" y="1213"/>
                    </a:lnTo>
                    <a:lnTo>
                      <a:pt x="107" y="1188"/>
                    </a:lnTo>
                    <a:lnTo>
                      <a:pt x="107" y="324"/>
                    </a:lnTo>
                    <a:lnTo>
                      <a:pt x="0" y="324"/>
                    </a:lnTo>
                    <a:lnTo>
                      <a:pt x="0" y="216"/>
                    </a:lnTo>
                    <a:lnTo>
                      <a:pt x="267" y="216"/>
                    </a:lnTo>
                    <a:lnTo>
                      <a:pt x="267" y="108"/>
                    </a:lnTo>
                    <a:lnTo>
                      <a:pt x="271" y="83"/>
                    </a:lnTo>
                    <a:lnTo>
                      <a:pt x="278" y="61"/>
                    </a:lnTo>
                    <a:lnTo>
                      <a:pt x="291" y="40"/>
                    </a:lnTo>
                    <a:lnTo>
                      <a:pt x="307" y="24"/>
                    </a:lnTo>
                    <a:lnTo>
                      <a:pt x="328" y="11"/>
                    </a:lnTo>
                    <a:lnTo>
                      <a:pt x="350" y="3"/>
                    </a:lnTo>
                    <a:lnTo>
                      <a:pt x="3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7854679" y="4266169"/>
              <a:ext cx="216884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This is a sample text. You can replace this text. Enter your text here.</a:t>
              </a:r>
              <a:endPara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8336212" y="3804504"/>
              <a:ext cx="120577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cap="all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Item 04</a:t>
              </a:r>
              <a:endParaRPr lang="en-US" sz="2400" dirty="0"/>
            </a:p>
          </p:txBody>
        </p:sp>
      </p:grpSp>
      <p:sp>
        <p:nvSpPr>
          <p:cNvPr id="42" name="Rectangle 41"/>
          <p:cNvSpPr/>
          <p:nvPr/>
        </p:nvSpPr>
        <p:spPr>
          <a:xfrm>
            <a:off x="584592" y="1428869"/>
            <a:ext cx="456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59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592" y="1428869"/>
            <a:ext cx="456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4592" y="850005"/>
            <a:ext cx="36856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Payment System</a:t>
            </a:r>
            <a:endParaRPr lang="en-US" sz="4000" cap="all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515858" y="2438400"/>
            <a:ext cx="1828800" cy="1828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144815" y="2438400"/>
            <a:ext cx="1828800" cy="1828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773772" y="2438400"/>
            <a:ext cx="1828800" cy="1828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2156" y="4439128"/>
            <a:ext cx="28762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cap="all" spc="-150" dirty="0" smtClean="0">
                <a:solidFill>
                  <a:schemeClr val="accent2"/>
                </a:solidFill>
              </a:rPr>
              <a:t>Secure Server</a:t>
            </a:r>
          </a:p>
          <a:p>
            <a:pPr algn="ctr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6368" y="4439128"/>
            <a:ext cx="32856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cap="all" spc="-150" dirty="0" smtClean="0">
                <a:solidFill>
                  <a:schemeClr val="accent3"/>
                </a:solidFill>
              </a:rPr>
              <a:t>Account Transfer</a:t>
            </a:r>
          </a:p>
          <a:p>
            <a:pPr algn="ctr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50070" y="4446933"/>
            <a:ext cx="28762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cap="all" spc="-150" dirty="0" smtClean="0">
                <a:solidFill>
                  <a:schemeClr val="accent4"/>
                </a:solidFill>
              </a:rPr>
              <a:t>Credit Card</a:t>
            </a:r>
          </a:p>
          <a:p>
            <a:pPr algn="ctr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</a:t>
            </a:r>
            <a:endParaRPr lang="en-US" dirty="0" smtClean="0">
              <a:solidFill>
                <a:schemeClr val="bg1"/>
              </a:solidFill>
            </a:endParaRPr>
          </a:p>
        </p:txBody>
      </p:sp>
      <p:grpSp>
        <p:nvGrpSpPr>
          <p:cNvPr id="17" name="Group 9"/>
          <p:cNvGrpSpPr>
            <a:grpSpLocks noChangeAspect="1"/>
          </p:cNvGrpSpPr>
          <p:nvPr/>
        </p:nvGrpSpPr>
        <p:grpSpPr bwMode="auto">
          <a:xfrm>
            <a:off x="2048238" y="2926619"/>
            <a:ext cx="764040" cy="852363"/>
            <a:chOff x="1171" y="1708"/>
            <a:chExt cx="718" cy="801"/>
          </a:xfrm>
          <a:solidFill>
            <a:schemeClr val="bg1"/>
          </a:solidFill>
        </p:grpSpPr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1495" y="2083"/>
              <a:ext cx="394" cy="426"/>
            </a:xfrm>
            <a:custGeom>
              <a:avLst/>
              <a:gdLst>
                <a:gd name="T0" fmla="*/ 850 w 1970"/>
                <a:gd name="T1" fmla="*/ 1799 h 2129"/>
                <a:gd name="T2" fmla="*/ 277 w 1970"/>
                <a:gd name="T3" fmla="*/ 177 h 2129"/>
                <a:gd name="T4" fmla="*/ 563 w 1970"/>
                <a:gd name="T5" fmla="*/ 1047 h 2129"/>
                <a:gd name="T6" fmla="*/ 575 w 1970"/>
                <a:gd name="T7" fmla="*/ 1165 h 2129"/>
                <a:gd name="T8" fmla="*/ 448 w 1970"/>
                <a:gd name="T9" fmla="*/ 1220 h 2129"/>
                <a:gd name="T10" fmla="*/ 261 w 1970"/>
                <a:gd name="T11" fmla="*/ 1213 h 2129"/>
                <a:gd name="T12" fmla="*/ 161 w 1970"/>
                <a:gd name="T13" fmla="*/ 1237 h 2129"/>
                <a:gd name="T14" fmla="*/ 126 w 1970"/>
                <a:gd name="T15" fmla="*/ 1292 h 2129"/>
                <a:gd name="T16" fmla="*/ 166 w 1970"/>
                <a:gd name="T17" fmla="*/ 1344 h 2129"/>
                <a:gd name="T18" fmla="*/ 252 w 1970"/>
                <a:gd name="T19" fmla="*/ 1367 h 2129"/>
                <a:gd name="T20" fmla="*/ 353 w 1970"/>
                <a:gd name="T21" fmla="*/ 1377 h 2129"/>
                <a:gd name="T22" fmla="*/ 635 w 1970"/>
                <a:gd name="T23" fmla="*/ 1469 h 2129"/>
                <a:gd name="T24" fmla="*/ 794 w 1970"/>
                <a:gd name="T25" fmla="*/ 1633 h 2129"/>
                <a:gd name="T26" fmla="*/ 1608 w 1970"/>
                <a:gd name="T27" fmla="*/ 1291 h 2129"/>
                <a:gd name="T28" fmla="*/ 1619 w 1970"/>
                <a:gd name="T29" fmla="*/ 1178 h 2129"/>
                <a:gd name="T30" fmla="*/ 1628 w 1970"/>
                <a:gd name="T31" fmla="*/ 1038 h 2129"/>
                <a:gd name="T32" fmla="*/ 1590 w 1970"/>
                <a:gd name="T33" fmla="*/ 860 h 2129"/>
                <a:gd name="T34" fmla="*/ 1533 w 1970"/>
                <a:gd name="T35" fmla="*/ 704 h 2129"/>
                <a:gd name="T36" fmla="*/ 1490 w 1970"/>
                <a:gd name="T37" fmla="*/ 620 h 2129"/>
                <a:gd name="T38" fmla="*/ 1399 w 1970"/>
                <a:gd name="T39" fmla="*/ 579 h 2129"/>
                <a:gd name="T40" fmla="*/ 1269 w 1970"/>
                <a:gd name="T41" fmla="*/ 588 h 2129"/>
                <a:gd name="T42" fmla="*/ 1113 w 1970"/>
                <a:gd name="T43" fmla="*/ 550 h 2129"/>
                <a:gd name="T44" fmla="*/ 987 w 1970"/>
                <a:gd name="T45" fmla="*/ 573 h 2129"/>
                <a:gd name="T46" fmla="*/ 943 w 1970"/>
                <a:gd name="T47" fmla="*/ 584 h 2129"/>
                <a:gd name="T48" fmla="*/ 910 w 1970"/>
                <a:gd name="T49" fmla="*/ 587 h 2129"/>
                <a:gd name="T50" fmla="*/ 813 w 1970"/>
                <a:gd name="T51" fmla="*/ 616 h 2129"/>
                <a:gd name="T52" fmla="*/ 750 w 1970"/>
                <a:gd name="T53" fmla="*/ 674 h 2129"/>
                <a:gd name="T54" fmla="*/ 748 w 1970"/>
                <a:gd name="T55" fmla="*/ 769 h 2129"/>
                <a:gd name="T56" fmla="*/ 661 w 1970"/>
                <a:gd name="T57" fmla="*/ 784 h 2129"/>
                <a:gd name="T58" fmla="*/ 408 w 1970"/>
                <a:gd name="T59" fmla="*/ 147 h 2129"/>
                <a:gd name="T60" fmla="*/ 380 w 1970"/>
                <a:gd name="T61" fmla="*/ 1 h 2129"/>
                <a:gd name="T62" fmla="*/ 463 w 1970"/>
                <a:gd name="T63" fmla="*/ 31 h 2129"/>
                <a:gd name="T64" fmla="*/ 541 w 1970"/>
                <a:gd name="T65" fmla="*/ 113 h 2129"/>
                <a:gd name="T66" fmla="*/ 578 w 1970"/>
                <a:gd name="T67" fmla="*/ 214 h 2129"/>
                <a:gd name="T68" fmla="*/ 644 w 1970"/>
                <a:gd name="T69" fmla="*/ 395 h 2129"/>
                <a:gd name="T70" fmla="*/ 731 w 1970"/>
                <a:gd name="T71" fmla="*/ 520 h 2129"/>
                <a:gd name="T72" fmla="*/ 901 w 1970"/>
                <a:gd name="T73" fmla="*/ 459 h 2129"/>
                <a:gd name="T74" fmla="*/ 1119 w 1970"/>
                <a:gd name="T75" fmla="*/ 420 h 2129"/>
                <a:gd name="T76" fmla="*/ 1292 w 1970"/>
                <a:gd name="T77" fmla="*/ 461 h 2129"/>
                <a:gd name="T78" fmla="*/ 1377 w 1970"/>
                <a:gd name="T79" fmla="*/ 453 h 2129"/>
                <a:gd name="T80" fmla="*/ 1497 w 1970"/>
                <a:gd name="T81" fmla="*/ 468 h 2129"/>
                <a:gd name="T82" fmla="*/ 1619 w 1970"/>
                <a:gd name="T83" fmla="*/ 583 h 2129"/>
                <a:gd name="T84" fmla="*/ 1645 w 1970"/>
                <a:gd name="T85" fmla="*/ 641 h 2129"/>
                <a:gd name="T86" fmla="*/ 1703 w 1970"/>
                <a:gd name="T87" fmla="*/ 799 h 2129"/>
                <a:gd name="T88" fmla="*/ 1751 w 1970"/>
                <a:gd name="T89" fmla="*/ 995 h 2129"/>
                <a:gd name="T90" fmla="*/ 1750 w 1970"/>
                <a:gd name="T91" fmla="*/ 1173 h 2129"/>
                <a:gd name="T92" fmla="*/ 1735 w 1970"/>
                <a:gd name="T93" fmla="*/ 1282 h 2129"/>
                <a:gd name="T94" fmla="*/ 726 w 1970"/>
                <a:gd name="T95" fmla="*/ 2129 h 2129"/>
                <a:gd name="T96" fmla="*/ 661 w 1970"/>
                <a:gd name="T97" fmla="*/ 1660 h 2129"/>
                <a:gd name="T98" fmla="*/ 551 w 1970"/>
                <a:gd name="T99" fmla="*/ 1568 h 2129"/>
                <a:gd name="T100" fmla="*/ 335 w 1970"/>
                <a:gd name="T101" fmla="*/ 1503 h 2129"/>
                <a:gd name="T102" fmla="*/ 223 w 1970"/>
                <a:gd name="T103" fmla="*/ 1492 h 2129"/>
                <a:gd name="T104" fmla="*/ 106 w 1970"/>
                <a:gd name="T105" fmla="*/ 1456 h 2129"/>
                <a:gd name="T106" fmla="*/ 9 w 1970"/>
                <a:gd name="T107" fmla="*/ 1348 h 2129"/>
                <a:gd name="T108" fmla="*/ 0 w 1970"/>
                <a:gd name="T109" fmla="*/ 1276 h 2129"/>
                <a:gd name="T110" fmla="*/ 64 w 1970"/>
                <a:gd name="T111" fmla="*/ 1149 h 2129"/>
                <a:gd name="T112" fmla="*/ 262 w 1970"/>
                <a:gd name="T113" fmla="*/ 1084 h 2129"/>
                <a:gd name="T114" fmla="*/ 432 w 1970"/>
                <a:gd name="T115" fmla="*/ 1055 h 2129"/>
                <a:gd name="T116" fmla="*/ 150 w 1970"/>
                <a:gd name="T117" fmla="*/ 152 h 2129"/>
                <a:gd name="T118" fmla="*/ 250 w 1970"/>
                <a:gd name="T119" fmla="*/ 27 h 2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70" h="2129">
                  <a:moveTo>
                    <a:pt x="850" y="1799"/>
                  </a:moveTo>
                  <a:lnTo>
                    <a:pt x="736" y="1841"/>
                  </a:lnTo>
                  <a:lnTo>
                    <a:pt x="778" y="1955"/>
                  </a:lnTo>
                  <a:lnTo>
                    <a:pt x="892" y="1913"/>
                  </a:lnTo>
                  <a:lnTo>
                    <a:pt x="850" y="1799"/>
                  </a:lnTo>
                  <a:close/>
                  <a:moveTo>
                    <a:pt x="347" y="128"/>
                  </a:moveTo>
                  <a:lnTo>
                    <a:pt x="325" y="133"/>
                  </a:lnTo>
                  <a:lnTo>
                    <a:pt x="304" y="142"/>
                  </a:lnTo>
                  <a:lnTo>
                    <a:pt x="288" y="158"/>
                  </a:lnTo>
                  <a:lnTo>
                    <a:pt x="277" y="177"/>
                  </a:lnTo>
                  <a:lnTo>
                    <a:pt x="270" y="196"/>
                  </a:lnTo>
                  <a:lnTo>
                    <a:pt x="268" y="218"/>
                  </a:lnTo>
                  <a:lnTo>
                    <a:pt x="273" y="241"/>
                  </a:lnTo>
                  <a:lnTo>
                    <a:pt x="552" y="1011"/>
                  </a:lnTo>
                  <a:lnTo>
                    <a:pt x="563" y="1047"/>
                  </a:lnTo>
                  <a:lnTo>
                    <a:pt x="571" y="1079"/>
                  </a:lnTo>
                  <a:lnTo>
                    <a:pt x="575" y="1106"/>
                  </a:lnTo>
                  <a:lnTo>
                    <a:pt x="577" y="1129"/>
                  </a:lnTo>
                  <a:lnTo>
                    <a:pt x="576" y="1149"/>
                  </a:lnTo>
                  <a:lnTo>
                    <a:pt x="575" y="1165"/>
                  </a:lnTo>
                  <a:lnTo>
                    <a:pt x="573" y="1176"/>
                  </a:lnTo>
                  <a:lnTo>
                    <a:pt x="572" y="1182"/>
                  </a:lnTo>
                  <a:lnTo>
                    <a:pt x="556" y="1237"/>
                  </a:lnTo>
                  <a:lnTo>
                    <a:pt x="500" y="1228"/>
                  </a:lnTo>
                  <a:lnTo>
                    <a:pt x="448" y="1220"/>
                  </a:lnTo>
                  <a:lnTo>
                    <a:pt x="402" y="1215"/>
                  </a:lnTo>
                  <a:lnTo>
                    <a:pt x="360" y="1211"/>
                  </a:lnTo>
                  <a:lnTo>
                    <a:pt x="322" y="1210"/>
                  </a:lnTo>
                  <a:lnTo>
                    <a:pt x="289" y="1210"/>
                  </a:lnTo>
                  <a:lnTo>
                    <a:pt x="261" y="1213"/>
                  </a:lnTo>
                  <a:lnTo>
                    <a:pt x="237" y="1215"/>
                  </a:lnTo>
                  <a:lnTo>
                    <a:pt x="215" y="1219"/>
                  </a:lnTo>
                  <a:lnTo>
                    <a:pt x="196" y="1222"/>
                  </a:lnTo>
                  <a:lnTo>
                    <a:pt x="181" y="1227"/>
                  </a:lnTo>
                  <a:lnTo>
                    <a:pt x="161" y="1237"/>
                  </a:lnTo>
                  <a:lnTo>
                    <a:pt x="147" y="1247"/>
                  </a:lnTo>
                  <a:lnTo>
                    <a:pt x="139" y="1254"/>
                  </a:lnTo>
                  <a:lnTo>
                    <a:pt x="130" y="1268"/>
                  </a:lnTo>
                  <a:lnTo>
                    <a:pt x="128" y="1281"/>
                  </a:lnTo>
                  <a:lnTo>
                    <a:pt x="126" y="1292"/>
                  </a:lnTo>
                  <a:lnTo>
                    <a:pt x="128" y="1301"/>
                  </a:lnTo>
                  <a:lnTo>
                    <a:pt x="129" y="1305"/>
                  </a:lnTo>
                  <a:lnTo>
                    <a:pt x="137" y="1321"/>
                  </a:lnTo>
                  <a:lnTo>
                    <a:pt x="150" y="1333"/>
                  </a:lnTo>
                  <a:lnTo>
                    <a:pt x="166" y="1344"/>
                  </a:lnTo>
                  <a:lnTo>
                    <a:pt x="183" y="1352"/>
                  </a:lnTo>
                  <a:lnTo>
                    <a:pt x="202" y="1359"/>
                  </a:lnTo>
                  <a:lnTo>
                    <a:pt x="221" y="1362"/>
                  </a:lnTo>
                  <a:lnTo>
                    <a:pt x="238" y="1366"/>
                  </a:lnTo>
                  <a:lnTo>
                    <a:pt x="252" y="1367"/>
                  </a:lnTo>
                  <a:lnTo>
                    <a:pt x="265" y="1368"/>
                  </a:lnTo>
                  <a:lnTo>
                    <a:pt x="273" y="1368"/>
                  </a:lnTo>
                  <a:lnTo>
                    <a:pt x="277" y="1368"/>
                  </a:lnTo>
                  <a:lnTo>
                    <a:pt x="282" y="1368"/>
                  </a:lnTo>
                  <a:lnTo>
                    <a:pt x="353" y="1377"/>
                  </a:lnTo>
                  <a:lnTo>
                    <a:pt x="418" y="1388"/>
                  </a:lnTo>
                  <a:lnTo>
                    <a:pt x="479" y="1403"/>
                  </a:lnTo>
                  <a:lnTo>
                    <a:pt x="535" y="1421"/>
                  </a:lnTo>
                  <a:lnTo>
                    <a:pt x="587" y="1443"/>
                  </a:lnTo>
                  <a:lnTo>
                    <a:pt x="635" y="1469"/>
                  </a:lnTo>
                  <a:lnTo>
                    <a:pt x="677" y="1497"/>
                  </a:lnTo>
                  <a:lnTo>
                    <a:pt x="715" y="1529"/>
                  </a:lnTo>
                  <a:lnTo>
                    <a:pt x="748" y="1565"/>
                  </a:lnTo>
                  <a:lnTo>
                    <a:pt x="773" y="1598"/>
                  </a:lnTo>
                  <a:lnTo>
                    <a:pt x="794" y="1633"/>
                  </a:lnTo>
                  <a:lnTo>
                    <a:pt x="810" y="1672"/>
                  </a:lnTo>
                  <a:lnTo>
                    <a:pt x="1620" y="1377"/>
                  </a:lnTo>
                  <a:lnTo>
                    <a:pt x="1614" y="1345"/>
                  </a:lnTo>
                  <a:lnTo>
                    <a:pt x="1609" y="1317"/>
                  </a:lnTo>
                  <a:lnTo>
                    <a:pt x="1608" y="1291"/>
                  </a:lnTo>
                  <a:lnTo>
                    <a:pt x="1608" y="1268"/>
                  </a:lnTo>
                  <a:lnTo>
                    <a:pt x="1609" y="1244"/>
                  </a:lnTo>
                  <a:lnTo>
                    <a:pt x="1612" y="1222"/>
                  </a:lnTo>
                  <a:lnTo>
                    <a:pt x="1617" y="1198"/>
                  </a:lnTo>
                  <a:lnTo>
                    <a:pt x="1619" y="1178"/>
                  </a:lnTo>
                  <a:lnTo>
                    <a:pt x="1623" y="1157"/>
                  </a:lnTo>
                  <a:lnTo>
                    <a:pt x="1625" y="1133"/>
                  </a:lnTo>
                  <a:lnTo>
                    <a:pt x="1628" y="1103"/>
                  </a:lnTo>
                  <a:lnTo>
                    <a:pt x="1629" y="1070"/>
                  </a:lnTo>
                  <a:lnTo>
                    <a:pt x="1628" y="1038"/>
                  </a:lnTo>
                  <a:lnTo>
                    <a:pt x="1624" y="1004"/>
                  </a:lnTo>
                  <a:lnTo>
                    <a:pt x="1618" y="968"/>
                  </a:lnTo>
                  <a:lnTo>
                    <a:pt x="1609" y="933"/>
                  </a:lnTo>
                  <a:lnTo>
                    <a:pt x="1599" y="896"/>
                  </a:lnTo>
                  <a:lnTo>
                    <a:pt x="1590" y="860"/>
                  </a:lnTo>
                  <a:lnTo>
                    <a:pt x="1579" y="825"/>
                  </a:lnTo>
                  <a:lnTo>
                    <a:pt x="1566" y="792"/>
                  </a:lnTo>
                  <a:lnTo>
                    <a:pt x="1555" y="760"/>
                  </a:lnTo>
                  <a:lnTo>
                    <a:pt x="1544" y="730"/>
                  </a:lnTo>
                  <a:lnTo>
                    <a:pt x="1533" y="704"/>
                  </a:lnTo>
                  <a:lnTo>
                    <a:pt x="1525" y="682"/>
                  </a:lnTo>
                  <a:lnTo>
                    <a:pt x="1516" y="665"/>
                  </a:lnTo>
                  <a:lnTo>
                    <a:pt x="1511" y="653"/>
                  </a:lnTo>
                  <a:lnTo>
                    <a:pt x="1508" y="646"/>
                  </a:lnTo>
                  <a:lnTo>
                    <a:pt x="1490" y="620"/>
                  </a:lnTo>
                  <a:lnTo>
                    <a:pt x="1473" y="603"/>
                  </a:lnTo>
                  <a:lnTo>
                    <a:pt x="1456" y="590"/>
                  </a:lnTo>
                  <a:lnTo>
                    <a:pt x="1438" y="583"/>
                  </a:lnTo>
                  <a:lnTo>
                    <a:pt x="1419" y="579"/>
                  </a:lnTo>
                  <a:lnTo>
                    <a:pt x="1399" y="579"/>
                  </a:lnTo>
                  <a:lnTo>
                    <a:pt x="1378" y="580"/>
                  </a:lnTo>
                  <a:lnTo>
                    <a:pt x="1353" y="584"/>
                  </a:lnTo>
                  <a:lnTo>
                    <a:pt x="1326" y="587"/>
                  </a:lnTo>
                  <a:lnTo>
                    <a:pt x="1298" y="589"/>
                  </a:lnTo>
                  <a:lnTo>
                    <a:pt x="1269" y="588"/>
                  </a:lnTo>
                  <a:lnTo>
                    <a:pt x="1239" y="580"/>
                  </a:lnTo>
                  <a:lnTo>
                    <a:pt x="1235" y="579"/>
                  </a:lnTo>
                  <a:lnTo>
                    <a:pt x="1192" y="563"/>
                  </a:lnTo>
                  <a:lnTo>
                    <a:pt x="1151" y="553"/>
                  </a:lnTo>
                  <a:lnTo>
                    <a:pt x="1113" y="550"/>
                  </a:lnTo>
                  <a:lnTo>
                    <a:pt x="1079" y="551"/>
                  </a:lnTo>
                  <a:lnTo>
                    <a:pt x="1047" y="556"/>
                  </a:lnTo>
                  <a:lnTo>
                    <a:pt x="1021" y="562"/>
                  </a:lnTo>
                  <a:lnTo>
                    <a:pt x="999" y="568"/>
                  </a:lnTo>
                  <a:lnTo>
                    <a:pt x="987" y="573"/>
                  </a:lnTo>
                  <a:lnTo>
                    <a:pt x="980" y="577"/>
                  </a:lnTo>
                  <a:lnTo>
                    <a:pt x="977" y="578"/>
                  </a:lnTo>
                  <a:lnTo>
                    <a:pt x="966" y="583"/>
                  </a:lnTo>
                  <a:lnTo>
                    <a:pt x="954" y="585"/>
                  </a:lnTo>
                  <a:lnTo>
                    <a:pt x="943" y="584"/>
                  </a:lnTo>
                  <a:lnTo>
                    <a:pt x="939" y="585"/>
                  </a:lnTo>
                  <a:lnTo>
                    <a:pt x="937" y="585"/>
                  </a:lnTo>
                  <a:lnTo>
                    <a:pt x="933" y="585"/>
                  </a:lnTo>
                  <a:lnTo>
                    <a:pt x="925" y="585"/>
                  </a:lnTo>
                  <a:lnTo>
                    <a:pt x="910" y="587"/>
                  </a:lnTo>
                  <a:lnTo>
                    <a:pt x="893" y="590"/>
                  </a:lnTo>
                  <a:lnTo>
                    <a:pt x="872" y="594"/>
                  </a:lnTo>
                  <a:lnTo>
                    <a:pt x="851" y="601"/>
                  </a:lnTo>
                  <a:lnTo>
                    <a:pt x="832" y="609"/>
                  </a:lnTo>
                  <a:lnTo>
                    <a:pt x="813" y="616"/>
                  </a:lnTo>
                  <a:lnTo>
                    <a:pt x="794" y="625"/>
                  </a:lnTo>
                  <a:lnTo>
                    <a:pt x="778" y="634"/>
                  </a:lnTo>
                  <a:lnTo>
                    <a:pt x="764" y="646"/>
                  </a:lnTo>
                  <a:lnTo>
                    <a:pt x="755" y="659"/>
                  </a:lnTo>
                  <a:lnTo>
                    <a:pt x="750" y="674"/>
                  </a:lnTo>
                  <a:lnTo>
                    <a:pt x="752" y="690"/>
                  </a:lnTo>
                  <a:lnTo>
                    <a:pt x="759" y="718"/>
                  </a:lnTo>
                  <a:lnTo>
                    <a:pt x="761" y="736"/>
                  </a:lnTo>
                  <a:lnTo>
                    <a:pt x="757" y="754"/>
                  </a:lnTo>
                  <a:lnTo>
                    <a:pt x="748" y="769"/>
                  </a:lnTo>
                  <a:lnTo>
                    <a:pt x="735" y="782"/>
                  </a:lnTo>
                  <a:lnTo>
                    <a:pt x="719" y="792"/>
                  </a:lnTo>
                  <a:lnTo>
                    <a:pt x="699" y="795"/>
                  </a:lnTo>
                  <a:lnTo>
                    <a:pt x="680" y="793"/>
                  </a:lnTo>
                  <a:lnTo>
                    <a:pt x="661" y="784"/>
                  </a:lnTo>
                  <a:lnTo>
                    <a:pt x="647" y="771"/>
                  </a:lnTo>
                  <a:lnTo>
                    <a:pt x="637" y="752"/>
                  </a:lnTo>
                  <a:lnTo>
                    <a:pt x="434" y="183"/>
                  </a:lnTo>
                  <a:lnTo>
                    <a:pt x="423" y="163"/>
                  </a:lnTo>
                  <a:lnTo>
                    <a:pt x="408" y="147"/>
                  </a:lnTo>
                  <a:lnTo>
                    <a:pt x="390" y="135"/>
                  </a:lnTo>
                  <a:lnTo>
                    <a:pt x="369" y="129"/>
                  </a:lnTo>
                  <a:lnTo>
                    <a:pt x="347" y="128"/>
                  </a:lnTo>
                  <a:close/>
                  <a:moveTo>
                    <a:pt x="347" y="0"/>
                  </a:moveTo>
                  <a:lnTo>
                    <a:pt x="380" y="1"/>
                  </a:lnTo>
                  <a:lnTo>
                    <a:pt x="413" y="9"/>
                  </a:lnTo>
                  <a:lnTo>
                    <a:pt x="420" y="11"/>
                  </a:lnTo>
                  <a:lnTo>
                    <a:pt x="431" y="15"/>
                  </a:lnTo>
                  <a:lnTo>
                    <a:pt x="446" y="22"/>
                  </a:lnTo>
                  <a:lnTo>
                    <a:pt x="463" y="31"/>
                  </a:lnTo>
                  <a:lnTo>
                    <a:pt x="481" y="42"/>
                  </a:lnTo>
                  <a:lnTo>
                    <a:pt x="500" y="55"/>
                  </a:lnTo>
                  <a:lnTo>
                    <a:pt x="517" y="72"/>
                  </a:lnTo>
                  <a:lnTo>
                    <a:pt x="532" y="91"/>
                  </a:lnTo>
                  <a:lnTo>
                    <a:pt x="541" y="113"/>
                  </a:lnTo>
                  <a:lnTo>
                    <a:pt x="545" y="123"/>
                  </a:lnTo>
                  <a:lnTo>
                    <a:pt x="551" y="139"/>
                  </a:lnTo>
                  <a:lnTo>
                    <a:pt x="559" y="160"/>
                  </a:lnTo>
                  <a:lnTo>
                    <a:pt x="568" y="184"/>
                  </a:lnTo>
                  <a:lnTo>
                    <a:pt x="578" y="214"/>
                  </a:lnTo>
                  <a:lnTo>
                    <a:pt x="590" y="245"/>
                  </a:lnTo>
                  <a:lnTo>
                    <a:pt x="603" y="281"/>
                  </a:lnTo>
                  <a:lnTo>
                    <a:pt x="616" y="318"/>
                  </a:lnTo>
                  <a:lnTo>
                    <a:pt x="631" y="356"/>
                  </a:lnTo>
                  <a:lnTo>
                    <a:pt x="644" y="395"/>
                  </a:lnTo>
                  <a:lnTo>
                    <a:pt x="659" y="434"/>
                  </a:lnTo>
                  <a:lnTo>
                    <a:pt x="672" y="472"/>
                  </a:lnTo>
                  <a:lnTo>
                    <a:pt x="686" y="511"/>
                  </a:lnTo>
                  <a:lnTo>
                    <a:pt x="699" y="546"/>
                  </a:lnTo>
                  <a:lnTo>
                    <a:pt x="731" y="520"/>
                  </a:lnTo>
                  <a:lnTo>
                    <a:pt x="767" y="498"/>
                  </a:lnTo>
                  <a:lnTo>
                    <a:pt x="807" y="481"/>
                  </a:lnTo>
                  <a:lnTo>
                    <a:pt x="843" y="470"/>
                  </a:lnTo>
                  <a:lnTo>
                    <a:pt x="875" y="464"/>
                  </a:lnTo>
                  <a:lnTo>
                    <a:pt x="901" y="459"/>
                  </a:lnTo>
                  <a:lnTo>
                    <a:pt x="922" y="458"/>
                  </a:lnTo>
                  <a:lnTo>
                    <a:pt x="972" y="439"/>
                  </a:lnTo>
                  <a:lnTo>
                    <a:pt x="1021" y="427"/>
                  </a:lnTo>
                  <a:lnTo>
                    <a:pt x="1072" y="421"/>
                  </a:lnTo>
                  <a:lnTo>
                    <a:pt x="1119" y="420"/>
                  </a:lnTo>
                  <a:lnTo>
                    <a:pt x="1165" y="423"/>
                  </a:lnTo>
                  <a:lnTo>
                    <a:pt x="1209" y="432"/>
                  </a:lnTo>
                  <a:lnTo>
                    <a:pt x="1247" y="444"/>
                  </a:lnTo>
                  <a:lnTo>
                    <a:pt x="1281" y="460"/>
                  </a:lnTo>
                  <a:lnTo>
                    <a:pt x="1292" y="461"/>
                  </a:lnTo>
                  <a:lnTo>
                    <a:pt x="1306" y="460"/>
                  </a:lnTo>
                  <a:lnTo>
                    <a:pt x="1321" y="459"/>
                  </a:lnTo>
                  <a:lnTo>
                    <a:pt x="1337" y="457"/>
                  </a:lnTo>
                  <a:lnTo>
                    <a:pt x="1356" y="454"/>
                  </a:lnTo>
                  <a:lnTo>
                    <a:pt x="1377" y="453"/>
                  </a:lnTo>
                  <a:lnTo>
                    <a:pt x="1399" y="452"/>
                  </a:lnTo>
                  <a:lnTo>
                    <a:pt x="1422" y="452"/>
                  </a:lnTo>
                  <a:lnTo>
                    <a:pt x="1446" y="454"/>
                  </a:lnTo>
                  <a:lnTo>
                    <a:pt x="1472" y="459"/>
                  </a:lnTo>
                  <a:lnTo>
                    <a:pt x="1497" y="468"/>
                  </a:lnTo>
                  <a:lnTo>
                    <a:pt x="1522" y="481"/>
                  </a:lnTo>
                  <a:lnTo>
                    <a:pt x="1548" y="498"/>
                  </a:lnTo>
                  <a:lnTo>
                    <a:pt x="1572" y="520"/>
                  </a:lnTo>
                  <a:lnTo>
                    <a:pt x="1596" y="549"/>
                  </a:lnTo>
                  <a:lnTo>
                    <a:pt x="1619" y="583"/>
                  </a:lnTo>
                  <a:lnTo>
                    <a:pt x="1621" y="587"/>
                  </a:lnTo>
                  <a:lnTo>
                    <a:pt x="1624" y="593"/>
                  </a:lnTo>
                  <a:lnTo>
                    <a:pt x="1629" y="604"/>
                  </a:lnTo>
                  <a:lnTo>
                    <a:pt x="1636" y="620"/>
                  </a:lnTo>
                  <a:lnTo>
                    <a:pt x="1645" y="641"/>
                  </a:lnTo>
                  <a:lnTo>
                    <a:pt x="1656" y="666"/>
                  </a:lnTo>
                  <a:lnTo>
                    <a:pt x="1667" y="696"/>
                  </a:lnTo>
                  <a:lnTo>
                    <a:pt x="1679" y="728"/>
                  </a:lnTo>
                  <a:lnTo>
                    <a:pt x="1691" y="762"/>
                  </a:lnTo>
                  <a:lnTo>
                    <a:pt x="1703" y="799"/>
                  </a:lnTo>
                  <a:lnTo>
                    <a:pt x="1716" y="837"/>
                  </a:lnTo>
                  <a:lnTo>
                    <a:pt x="1727" y="876"/>
                  </a:lnTo>
                  <a:lnTo>
                    <a:pt x="1737" y="917"/>
                  </a:lnTo>
                  <a:lnTo>
                    <a:pt x="1744" y="956"/>
                  </a:lnTo>
                  <a:lnTo>
                    <a:pt x="1751" y="995"/>
                  </a:lnTo>
                  <a:lnTo>
                    <a:pt x="1755" y="1035"/>
                  </a:lnTo>
                  <a:lnTo>
                    <a:pt x="1756" y="1071"/>
                  </a:lnTo>
                  <a:lnTo>
                    <a:pt x="1755" y="1111"/>
                  </a:lnTo>
                  <a:lnTo>
                    <a:pt x="1752" y="1144"/>
                  </a:lnTo>
                  <a:lnTo>
                    <a:pt x="1750" y="1173"/>
                  </a:lnTo>
                  <a:lnTo>
                    <a:pt x="1745" y="1199"/>
                  </a:lnTo>
                  <a:lnTo>
                    <a:pt x="1741" y="1221"/>
                  </a:lnTo>
                  <a:lnTo>
                    <a:pt x="1738" y="1242"/>
                  </a:lnTo>
                  <a:lnTo>
                    <a:pt x="1735" y="1262"/>
                  </a:lnTo>
                  <a:lnTo>
                    <a:pt x="1735" y="1282"/>
                  </a:lnTo>
                  <a:lnTo>
                    <a:pt x="1737" y="1306"/>
                  </a:lnTo>
                  <a:lnTo>
                    <a:pt x="1741" y="1334"/>
                  </a:lnTo>
                  <a:lnTo>
                    <a:pt x="1833" y="1300"/>
                  </a:lnTo>
                  <a:lnTo>
                    <a:pt x="1970" y="1679"/>
                  </a:lnTo>
                  <a:lnTo>
                    <a:pt x="726" y="2129"/>
                  </a:lnTo>
                  <a:lnTo>
                    <a:pt x="590" y="1751"/>
                  </a:lnTo>
                  <a:lnTo>
                    <a:pt x="691" y="1714"/>
                  </a:lnTo>
                  <a:lnTo>
                    <a:pt x="683" y="1697"/>
                  </a:lnTo>
                  <a:lnTo>
                    <a:pt x="674" y="1679"/>
                  </a:lnTo>
                  <a:lnTo>
                    <a:pt x="661" y="1660"/>
                  </a:lnTo>
                  <a:lnTo>
                    <a:pt x="646" y="1641"/>
                  </a:lnTo>
                  <a:lnTo>
                    <a:pt x="627" y="1622"/>
                  </a:lnTo>
                  <a:lnTo>
                    <a:pt x="606" y="1604"/>
                  </a:lnTo>
                  <a:lnTo>
                    <a:pt x="581" y="1586"/>
                  </a:lnTo>
                  <a:lnTo>
                    <a:pt x="551" y="1568"/>
                  </a:lnTo>
                  <a:lnTo>
                    <a:pt x="517" y="1551"/>
                  </a:lnTo>
                  <a:lnTo>
                    <a:pt x="479" y="1537"/>
                  </a:lnTo>
                  <a:lnTo>
                    <a:pt x="436" y="1523"/>
                  </a:lnTo>
                  <a:lnTo>
                    <a:pt x="387" y="1512"/>
                  </a:lnTo>
                  <a:lnTo>
                    <a:pt x="335" y="1503"/>
                  </a:lnTo>
                  <a:lnTo>
                    <a:pt x="275" y="1496"/>
                  </a:lnTo>
                  <a:lnTo>
                    <a:pt x="267" y="1496"/>
                  </a:lnTo>
                  <a:lnTo>
                    <a:pt x="256" y="1496"/>
                  </a:lnTo>
                  <a:lnTo>
                    <a:pt x="241" y="1495"/>
                  </a:lnTo>
                  <a:lnTo>
                    <a:pt x="223" y="1492"/>
                  </a:lnTo>
                  <a:lnTo>
                    <a:pt x="201" y="1489"/>
                  </a:lnTo>
                  <a:lnTo>
                    <a:pt x="178" y="1484"/>
                  </a:lnTo>
                  <a:lnTo>
                    <a:pt x="155" y="1476"/>
                  </a:lnTo>
                  <a:lnTo>
                    <a:pt x="130" y="1468"/>
                  </a:lnTo>
                  <a:lnTo>
                    <a:pt x="106" y="1456"/>
                  </a:lnTo>
                  <a:lnTo>
                    <a:pt x="81" y="1441"/>
                  </a:lnTo>
                  <a:lnTo>
                    <a:pt x="59" y="1424"/>
                  </a:lnTo>
                  <a:lnTo>
                    <a:pt x="39" y="1402"/>
                  </a:lnTo>
                  <a:lnTo>
                    <a:pt x="22" y="1377"/>
                  </a:lnTo>
                  <a:lnTo>
                    <a:pt x="9" y="1348"/>
                  </a:lnTo>
                  <a:lnTo>
                    <a:pt x="8" y="1343"/>
                  </a:lnTo>
                  <a:lnTo>
                    <a:pt x="5" y="1333"/>
                  </a:lnTo>
                  <a:lnTo>
                    <a:pt x="1" y="1318"/>
                  </a:lnTo>
                  <a:lnTo>
                    <a:pt x="0" y="1298"/>
                  </a:lnTo>
                  <a:lnTo>
                    <a:pt x="0" y="1276"/>
                  </a:lnTo>
                  <a:lnTo>
                    <a:pt x="3" y="1252"/>
                  </a:lnTo>
                  <a:lnTo>
                    <a:pt x="10" y="1226"/>
                  </a:lnTo>
                  <a:lnTo>
                    <a:pt x="22" y="1199"/>
                  </a:lnTo>
                  <a:lnTo>
                    <a:pt x="41" y="1173"/>
                  </a:lnTo>
                  <a:lnTo>
                    <a:pt x="64" y="1149"/>
                  </a:lnTo>
                  <a:lnTo>
                    <a:pt x="93" y="1128"/>
                  </a:lnTo>
                  <a:lnTo>
                    <a:pt x="128" y="1112"/>
                  </a:lnTo>
                  <a:lnTo>
                    <a:pt x="168" y="1098"/>
                  </a:lnTo>
                  <a:lnTo>
                    <a:pt x="212" y="1090"/>
                  </a:lnTo>
                  <a:lnTo>
                    <a:pt x="262" y="1084"/>
                  </a:lnTo>
                  <a:lnTo>
                    <a:pt x="317" y="1082"/>
                  </a:lnTo>
                  <a:lnTo>
                    <a:pt x="377" y="1085"/>
                  </a:lnTo>
                  <a:lnTo>
                    <a:pt x="443" y="1091"/>
                  </a:lnTo>
                  <a:lnTo>
                    <a:pt x="439" y="1074"/>
                  </a:lnTo>
                  <a:lnTo>
                    <a:pt x="432" y="1055"/>
                  </a:lnTo>
                  <a:lnTo>
                    <a:pt x="153" y="285"/>
                  </a:lnTo>
                  <a:lnTo>
                    <a:pt x="145" y="252"/>
                  </a:lnTo>
                  <a:lnTo>
                    <a:pt x="141" y="218"/>
                  </a:lnTo>
                  <a:lnTo>
                    <a:pt x="143" y="185"/>
                  </a:lnTo>
                  <a:lnTo>
                    <a:pt x="150" y="152"/>
                  </a:lnTo>
                  <a:lnTo>
                    <a:pt x="162" y="121"/>
                  </a:lnTo>
                  <a:lnTo>
                    <a:pt x="178" y="93"/>
                  </a:lnTo>
                  <a:lnTo>
                    <a:pt x="197" y="67"/>
                  </a:lnTo>
                  <a:lnTo>
                    <a:pt x="222" y="45"/>
                  </a:lnTo>
                  <a:lnTo>
                    <a:pt x="250" y="27"/>
                  </a:lnTo>
                  <a:lnTo>
                    <a:pt x="281" y="12"/>
                  </a:lnTo>
                  <a:lnTo>
                    <a:pt x="314" y="4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1171" y="1708"/>
              <a:ext cx="533" cy="749"/>
            </a:xfrm>
            <a:custGeom>
              <a:avLst/>
              <a:gdLst>
                <a:gd name="T0" fmla="*/ 1211 w 2666"/>
                <a:gd name="T1" fmla="*/ 3390 h 3745"/>
                <a:gd name="T2" fmla="*/ 1455 w 2666"/>
                <a:gd name="T3" fmla="*/ 3592 h 3745"/>
                <a:gd name="T4" fmla="*/ 1335 w 2666"/>
                <a:gd name="T5" fmla="*/ 3298 h 3745"/>
                <a:gd name="T6" fmla="*/ 2391 w 2666"/>
                <a:gd name="T7" fmla="*/ 0 h 3745"/>
                <a:gd name="T8" fmla="*/ 2478 w 2666"/>
                <a:gd name="T9" fmla="*/ 14 h 3745"/>
                <a:gd name="T10" fmla="*/ 2554 w 2666"/>
                <a:gd name="T11" fmla="*/ 53 h 3745"/>
                <a:gd name="T12" fmla="*/ 2613 w 2666"/>
                <a:gd name="T13" fmla="*/ 113 h 3745"/>
                <a:gd name="T14" fmla="*/ 2652 w 2666"/>
                <a:gd name="T15" fmla="*/ 188 h 3745"/>
                <a:gd name="T16" fmla="*/ 2666 w 2666"/>
                <a:gd name="T17" fmla="*/ 275 h 3745"/>
                <a:gd name="T18" fmla="*/ 2460 w 2666"/>
                <a:gd name="T19" fmla="*/ 2166 h 3745"/>
                <a:gd name="T20" fmla="*/ 2458 w 2666"/>
                <a:gd name="T21" fmla="*/ 253 h 3745"/>
                <a:gd name="T22" fmla="*/ 2432 w 2666"/>
                <a:gd name="T23" fmla="*/ 220 h 3745"/>
                <a:gd name="T24" fmla="*/ 2391 w 2666"/>
                <a:gd name="T25" fmla="*/ 206 h 3745"/>
                <a:gd name="T26" fmla="*/ 252 w 2666"/>
                <a:gd name="T27" fmla="*/ 210 h 3745"/>
                <a:gd name="T28" fmla="*/ 218 w 2666"/>
                <a:gd name="T29" fmla="*/ 235 h 3745"/>
                <a:gd name="T30" fmla="*/ 206 w 2666"/>
                <a:gd name="T31" fmla="*/ 275 h 3745"/>
                <a:gd name="T32" fmla="*/ 1442 w 2666"/>
                <a:gd name="T33" fmla="*/ 3213 h 3745"/>
                <a:gd name="T34" fmla="*/ 1458 w 2666"/>
                <a:gd name="T35" fmla="*/ 3278 h 3745"/>
                <a:gd name="T36" fmla="*/ 1499 w 2666"/>
                <a:gd name="T37" fmla="*/ 3358 h 3745"/>
                <a:gd name="T38" fmla="*/ 1554 w 2666"/>
                <a:gd name="T39" fmla="*/ 3422 h 3745"/>
                <a:gd name="T40" fmla="*/ 1620 w 2666"/>
                <a:gd name="T41" fmla="*/ 3471 h 3745"/>
                <a:gd name="T42" fmla="*/ 1692 w 2666"/>
                <a:gd name="T43" fmla="*/ 3506 h 3745"/>
                <a:gd name="T44" fmla="*/ 1767 w 2666"/>
                <a:gd name="T45" fmla="*/ 3529 h 3745"/>
                <a:gd name="T46" fmla="*/ 1842 w 2666"/>
                <a:gd name="T47" fmla="*/ 3540 h 3745"/>
                <a:gd name="T48" fmla="*/ 1921 w 2666"/>
                <a:gd name="T49" fmla="*/ 3546 h 3745"/>
                <a:gd name="T50" fmla="*/ 1996 w 2666"/>
                <a:gd name="T51" fmla="*/ 3560 h 3745"/>
                <a:gd name="T52" fmla="*/ 274 w 2666"/>
                <a:gd name="T53" fmla="*/ 3745 h 3745"/>
                <a:gd name="T54" fmla="*/ 187 w 2666"/>
                <a:gd name="T55" fmla="*/ 3731 h 3745"/>
                <a:gd name="T56" fmla="*/ 113 w 2666"/>
                <a:gd name="T57" fmla="*/ 3692 h 3745"/>
                <a:gd name="T58" fmla="*/ 53 w 2666"/>
                <a:gd name="T59" fmla="*/ 3633 h 3745"/>
                <a:gd name="T60" fmla="*/ 13 w 2666"/>
                <a:gd name="T61" fmla="*/ 3557 h 3745"/>
                <a:gd name="T62" fmla="*/ 0 w 2666"/>
                <a:gd name="T63" fmla="*/ 3470 h 3745"/>
                <a:gd name="T64" fmla="*/ 4 w 2666"/>
                <a:gd name="T65" fmla="*/ 231 h 3745"/>
                <a:gd name="T66" fmla="*/ 31 w 2666"/>
                <a:gd name="T67" fmla="*/ 149 h 3745"/>
                <a:gd name="T68" fmla="*/ 80 w 2666"/>
                <a:gd name="T69" fmla="*/ 81 h 3745"/>
                <a:gd name="T70" fmla="*/ 148 w 2666"/>
                <a:gd name="T71" fmla="*/ 31 h 3745"/>
                <a:gd name="T72" fmla="*/ 229 w 2666"/>
                <a:gd name="T73" fmla="*/ 4 h 3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666" h="3745">
                  <a:moveTo>
                    <a:pt x="1335" y="3298"/>
                  </a:moveTo>
                  <a:lnTo>
                    <a:pt x="1211" y="3390"/>
                  </a:lnTo>
                  <a:lnTo>
                    <a:pt x="1211" y="3592"/>
                  </a:lnTo>
                  <a:lnTo>
                    <a:pt x="1455" y="3592"/>
                  </a:lnTo>
                  <a:lnTo>
                    <a:pt x="1455" y="3390"/>
                  </a:lnTo>
                  <a:lnTo>
                    <a:pt x="1335" y="3298"/>
                  </a:lnTo>
                  <a:close/>
                  <a:moveTo>
                    <a:pt x="274" y="0"/>
                  </a:moveTo>
                  <a:lnTo>
                    <a:pt x="2391" y="0"/>
                  </a:lnTo>
                  <a:lnTo>
                    <a:pt x="2437" y="4"/>
                  </a:lnTo>
                  <a:lnTo>
                    <a:pt x="2478" y="14"/>
                  </a:lnTo>
                  <a:lnTo>
                    <a:pt x="2518" y="31"/>
                  </a:lnTo>
                  <a:lnTo>
                    <a:pt x="2554" y="53"/>
                  </a:lnTo>
                  <a:lnTo>
                    <a:pt x="2586" y="81"/>
                  </a:lnTo>
                  <a:lnTo>
                    <a:pt x="2613" y="113"/>
                  </a:lnTo>
                  <a:lnTo>
                    <a:pt x="2635" y="149"/>
                  </a:lnTo>
                  <a:lnTo>
                    <a:pt x="2652" y="188"/>
                  </a:lnTo>
                  <a:lnTo>
                    <a:pt x="2663" y="231"/>
                  </a:lnTo>
                  <a:lnTo>
                    <a:pt x="2666" y="275"/>
                  </a:lnTo>
                  <a:lnTo>
                    <a:pt x="2666" y="2126"/>
                  </a:lnTo>
                  <a:lnTo>
                    <a:pt x="2460" y="2166"/>
                  </a:lnTo>
                  <a:lnTo>
                    <a:pt x="2460" y="275"/>
                  </a:lnTo>
                  <a:lnTo>
                    <a:pt x="2458" y="253"/>
                  </a:lnTo>
                  <a:lnTo>
                    <a:pt x="2448" y="235"/>
                  </a:lnTo>
                  <a:lnTo>
                    <a:pt x="2432" y="220"/>
                  </a:lnTo>
                  <a:lnTo>
                    <a:pt x="2413" y="210"/>
                  </a:lnTo>
                  <a:lnTo>
                    <a:pt x="2391" y="206"/>
                  </a:lnTo>
                  <a:lnTo>
                    <a:pt x="274" y="206"/>
                  </a:lnTo>
                  <a:lnTo>
                    <a:pt x="252" y="210"/>
                  </a:lnTo>
                  <a:lnTo>
                    <a:pt x="234" y="220"/>
                  </a:lnTo>
                  <a:lnTo>
                    <a:pt x="218" y="235"/>
                  </a:lnTo>
                  <a:lnTo>
                    <a:pt x="209" y="253"/>
                  </a:lnTo>
                  <a:lnTo>
                    <a:pt x="206" y="275"/>
                  </a:lnTo>
                  <a:lnTo>
                    <a:pt x="206" y="3213"/>
                  </a:lnTo>
                  <a:lnTo>
                    <a:pt x="1442" y="3213"/>
                  </a:lnTo>
                  <a:lnTo>
                    <a:pt x="1450" y="3248"/>
                  </a:lnTo>
                  <a:lnTo>
                    <a:pt x="1458" y="3278"/>
                  </a:lnTo>
                  <a:lnTo>
                    <a:pt x="1477" y="3321"/>
                  </a:lnTo>
                  <a:lnTo>
                    <a:pt x="1499" y="3358"/>
                  </a:lnTo>
                  <a:lnTo>
                    <a:pt x="1524" y="3392"/>
                  </a:lnTo>
                  <a:lnTo>
                    <a:pt x="1554" y="3422"/>
                  </a:lnTo>
                  <a:lnTo>
                    <a:pt x="1586" y="3449"/>
                  </a:lnTo>
                  <a:lnTo>
                    <a:pt x="1620" y="3471"/>
                  </a:lnTo>
                  <a:lnTo>
                    <a:pt x="1656" y="3491"/>
                  </a:lnTo>
                  <a:lnTo>
                    <a:pt x="1692" y="3506"/>
                  </a:lnTo>
                  <a:lnTo>
                    <a:pt x="1729" y="3519"/>
                  </a:lnTo>
                  <a:lnTo>
                    <a:pt x="1767" y="3529"/>
                  </a:lnTo>
                  <a:lnTo>
                    <a:pt x="1805" y="3535"/>
                  </a:lnTo>
                  <a:lnTo>
                    <a:pt x="1842" y="3540"/>
                  </a:lnTo>
                  <a:lnTo>
                    <a:pt x="1877" y="3541"/>
                  </a:lnTo>
                  <a:lnTo>
                    <a:pt x="1921" y="3546"/>
                  </a:lnTo>
                  <a:lnTo>
                    <a:pt x="1960" y="3553"/>
                  </a:lnTo>
                  <a:lnTo>
                    <a:pt x="1996" y="3560"/>
                  </a:lnTo>
                  <a:lnTo>
                    <a:pt x="2062" y="3745"/>
                  </a:lnTo>
                  <a:lnTo>
                    <a:pt x="274" y="3745"/>
                  </a:lnTo>
                  <a:lnTo>
                    <a:pt x="230" y="3741"/>
                  </a:lnTo>
                  <a:lnTo>
                    <a:pt x="187" y="3731"/>
                  </a:lnTo>
                  <a:lnTo>
                    <a:pt x="148" y="3714"/>
                  </a:lnTo>
                  <a:lnTo>
                    <a:pt x="113" y="3692"/>
                  </a:lnTo>
                  <a:lnTo>
                    <a:pt x="80" y="3665"/>
                  </a:lnTo>
                  <a:lnTo>
                    <a:pt x="53" y="3633"/>
                  </a:lnTo>
                  <a:lnTo>
                    <a:pt x="31" y="3596"/>
                  </a:lnTo>
                  <a:lnTo>
                    <a:pt x="13" y="3557"/>
                  </a:lnTo>
                  <a:lnTo>
                    <a:pt x="4" y="3515"/>
                  </a:lnTo>
                  <a:lnTo>
                    <a:pt x="0" y="3470"/>
                  </a:lnTo>
                  <a:lnTo>
                    <a:pt x="0" y="275"/>
                  </a:lnTo>
                  <a:lnTo>
                    <a:pt x="4" y="231"/>
                  </a:lnTo>
                  <a:lnTo>
                    <a:pt x="13" y="188"/>
                  </a:lnTo>
                  <a:lnTo>
                    <a:pt x="31" y="149"/>
                  </a:lnTo>
                  <a:lnTo>
                    <a:pt x="53" y="113"/>
                  </a:lnTo>
                  <a:lnTo>
                    <a:pt x="80" y="81"/>
                  </a:lnTo>
                  <a:lnTo>
                    <a:pt x="111" y="53"/>
                  </a:lnTo>
                  <a:lnTo>
                    <a:pt x="148" y="31"/>
                  </a:lnTo>
                  <a:lnTo>
                    <a:pt x="187" y="14"/>
                  </a:lnTo>
                  <a:lnTo>
                    <a:pt x="229" y="4"/>
                  </a:lnTo>
                  <a:lnTo>
                    <a:pt x="2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1245" y="1937"/>
              <a:ext cx="393" cy="263"/>
            </a:xfrm>
            <a:custGeom>
              <a:avLst/>
              <a:gdLst>
                <a:gd name="T0" fmla="*/ 1911 w 1967"/>
                <a:gd name="T1" fmla="*/ 0 h 1311"/>
                <a:gd name="T2" fmla="*/ 1967 w 1967"/>
                <a:gd name="T3" fmla="*/ 146 h 1311"/>
                <a:gd name="T4" fmla="*/ 1215 w 1967"/>
                <a:gd name="T5" fmla="*/ 439 h 1311"/>
                <a:gd name="T6" fmla="*/ 745 w 1967"/>
                <a:gd name="T7" fmla="*/ 1031 h 1311"/>
                <a:gd name="T8" fmla="*/ 530 w 1967"/>
                <a:gd name="T9" fmla="*/ 770 h 1311"/>
                <a:gd name="T10" fmla="*/ 364 w 1967"/>
                <a:gd name="T11" fmla="*/ 1311 h 1311"/>
                <a:gd name="T12" fmla="*/ 0 w 1967"/>
                <a:gd name="T13" fmla="*/ 1161 h 1311"/>
                <a:gd name="T14" fmla="*/ 60 w 1967"/>
                <a:gd name="T15" fmla="*/ 1017 h 1311"/>
                <a:gd name="T16" fmla="*/ 265 w 1967"/>
                <a:gd name="T17" fmla="*/ 1101 h 1311"/>
                <a:gd name="T18" fmla="*/ 465 w 1967"/>
                <a:gd name="T19" fmla="*/ 446 h 1311"/>
                <a:gd name="T20" fmla="*/ 743 w 1967"/>
                <a:gd name="T21" fmla="*/ 782 h 1311"/>
                <a:gd name="T22" fmla="*/ 1120 w 1967"/>
                <a:gd name="T23" fmla="*/ 308 h 1311"/>
                <a:gd name="T24" fmla="*/ 1911 w 1967"/>
                <a:gd name="T25" fmla="*/ 0 h 1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7" h="1311">
                  <a:moveTo>
                    <a:pt x="1911" y="0"/>
                  </a:moveTo>
                  <a:lnTo>
                    <a:pt x="1967" y="146"/>
                  </a:lnTo>
                  <a:lnTo>
                    <a:pt x="1215" y="439"/>
                  </a:lnTo>
                  <a:lnTo>
                    <a:pt x="745" y="1031"/>
                  </a:lnTo>
                  <a:lnTo>
                    <a:pt x="530" y="770"/>
                  </a:lnTo>
                  <a:lnTo>
                    <a:pt x="364" y="1311"/>
                  </a:lnTo>
                  <a:lnTo>
                    <a:pt x="0" y="1161"/>
                  </a:lnTo>
                  <a:lnTo>
                    <a:pt x="60" y="1017"/>
                  </a:lnTo>
                  <a:lnTo>
                    <a:pt x="265" y="1101"/>
                  </a:lnTo>
                  <a:lnTo>
                    <a:pt x="465" y="446"/>
                  </a:lnTo>
                  <a:lnTo>
                    <a:pt x="743" y="782"/>
                  </a:lnTo>
                  <a:lnTo>
                    <a:pt x="1120" y="308"/>
                  </a:lnTo>
                  <a:lnTo>
                    <a:pt x="19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1349" y="1820"/>
              <a:ext cx="159" cy="159"/>
            </a:xfrm>
            <a:custGeom>
              <a:avLst/>
              <a:gdLst>
                <a:gd name="T0" fmla="*/ 325 w 796"/>
                <a:gd name="T1" fmla="*/ 152 h 796"/>
                <a:gd name="T2" fmla="*/ 250 w 796"/>
                <a:gd name="T3" fmla="*/ 205 h 796"/>
                <a:gd name="T4" fmla="*/ 223 w 796"/>
                <a:gd name="T5" fmla="*/ 288 h 796"/>
                <a:gd name="T6" fmla="*/ 245 w 796"/>
                <a:gd name="T7" fmla="*/ 362 h 796"/>
                <a:gd name="T8" fmla="*/ 309 w 796"/>
                <a:gd name="T9" fmla="*/ 413 h 796"/>
                <a:gd name="T10" fmla="*/ 398 w 796"/>
                <a:gd name="T11" fmla="*/ 451 h 796"/>
                <a:gd name="T12" fmla="*/ 452 w 796"/>
                <a:gd name="T13" fmla="*/ 492 h 796"/>
                <a:gd name="T14" fmla="*/ 458 w 796"/>
                <a:gd name="T15" fmla="*/ 544 h 796"/>
                <a:gd name="T16" fmla="*/ 419 w 796"/>
                <a:gd name="T17" fmla="*/ 585 h 796"/>
                <a:gd name="T18" fmla="*/ 334 w 796"/>
                <a:gd name="T19" fmla="*/ 590 h 796"/>
                <a:gd name="T20" fmla="*/ 239 w 796"/>
                <a:gd name="T21" fmla="*/ 556 h 796"/>
                <a:gd name="T22" fmla="*/ 263 w 796"/>
                <a:gd name="T23" fmla="*/ 656 h 796"/>
                <a:gd name="T24" fmla="*/ 354 w 796"/>
                <a:gd name="T25" fmla="*/ 672 h 796"/>
                <a:gd name="T26" fmla="*/ 424 w 796"/>
                <a:gd name="T27" fmla="*/ 667 h 796"/>
                <a:gd name="T28" fmla="*/ 510 w 796"/>
                <a:gd name="T29" fmla="*/ 632 h 796"/>
                <a:gd name="T30" fmla="*/ 557 w 796"/>
                <a:gd name="T31" fmla="*/ 568 h 796"/>
                <a:gd name="T32" fmla="*/ 565 w 796"/>
                <a:gd name="T33" fmla="*/ 486 h 796"/>
                <a:gd name="T34" fmla="*/ 523 w 796"/>
                <a:gd name="T35" fmla="*/ 412 h 796"/>
                <a:gd name="T36" fmla="*/ 430 w 796"/>
                <a:gd name="T37" fmla="*/ 359 h 796"/>
                <a:gd name="T38" fmla="*/ 352 w 796"/>
                <a:gd name="T39" fmla="*/ 320 h 796"/>
                <a:gd name="T40" fmla="*/ 327 w 796"/>
                <a:gd name="T41" fmla="*/ 276 h 796"/>
                <a:gd name="T42" fmla="*/ 339 w 796"/>
                <a:gd name="T43" fmla="*/ 240 h 796"/>
                <a:gd name="T44" fmla="*/ 385 w 796"/>
                <a:gd name="T45" fmla="*/ 218 h 796"/>
                <a:gd name="T46" fmla="*/ 467 w 796"/>
                <a:gd name="T47" fmla="*/ 224 h 796"/>
                <a:gd name="T48" fmla="*/ 523 w 796"/>
                <a:gd name="T49" fmla="*/ 245 h 796"/>
                <a:gd name="T50" fmla="*/ 508 w 796"/>
                <a:gd name="T51" fmla="*/ 152 h 796"/>
                <a:gd name="T52" fmla="*/ 429 w 796"/>
                <a:gd name="T53" fmla="*/ 139 h 796"/>
                <a:gd name="T54" fmla="*/ 398 w 796"/>
                <a:gd name="T55" fmla="*/ 0 h 796"/>
                <a:gd name="T56" fmla="*/ 554 w 796"/>
                <a:gd name="T57" fmla="*/ 30 h 796"/>
                <a:gd name="T58" fmla="*/ 680 w 796"/>
                <a:gd name="T59" fmla="*/ 116 h 796"/>
                <a:gd name="T60" fmla="*/ 764 w 796"/>
                <a:gd name="T61" fmla="*/ 243 h 796"/>
                <a:gd name="T62" fmla="*/ 796 w 796"/>
                <a:gd name="T63" fmla="*/ 398 h 796"/>
                <a:gd name="T64" fmla="*/ 764 w 796"/>
                <a:gd name="T65" fmla="*/ 553 h 796"/>
                <a:gd name="T66" fmla="*/ 680 w 796"/>
                <a:gd name="T67" fmla="*/ 679 h 796"/>
                <a:gd name="T68" fmla="*/ 554 w 796"/>
                <a:gd name="T69" fmla="*/ 765 h 796"/>
                <a:gd name="T70" fmla="*/ 398 w 796"/>
                <a:gd name="T71" fmla="*/ 796 h 796"/>
                <a:gd name="T72" fmla="*/ 244 w 796"/>
                <a:gd name="T73" fmla="*/ 765 h 796"/>
                <a:gd name="T74" fmla="*/ 117 w 796"/>
                <a:gd name="T75" fmla="*/ 679 h 796"/>
                <a:gd name="T76" fmla="*/ 32 w 796"/>
                <a:gd name="T77" fmla="*/ 553 h 796"/>
                <a:gd name="T78" fmla="*/ 0 w 796"/>
                <a:gd name="T79" fmla="*/ 398 h 796"/>
                <a:gd name="T80" fmla="*/ 32 w 796"/>
                <a:gd name="T81" fmla="*/ 243 h 796"/>
                <a:gd name="T82" fmla="*/ 117 w 796"/>
                <a:gd name="T83" fmla="*/ 116 h 796"/>
                <a:gd name="T84" fmla="*/ 244 w 796"/>
                <a:gd name="T85" fmla="*/ 30 h 796"/>
                <a:gd name="T86" fmla="*/ 398 w 796"/>
                <a:gd name="T87" fmla="*/ 0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96" h="796">
                  <a:moveTo>
                    <a:pt x="359" y="60"/>
                  </a:moveTo>
                  <a:lnTo>
                    <a:pt x="359" y="143"/>
                  </a:lnTo>
                  <a:lnTo>
                    <a:pt x="325" y="152"/>
                  </a:lnTo>
                  <a:lnTo>
                    <a:pt x="294" y="166"/>
                  </a:lnTo>
                  <a:lnTo>
                    <a:pt x="270" y="184"/>
                  </a:lnTo>
                  <a:lnTo>
                    <a:pt x="250" y="205"/>
                  </a:lnTo>
                  <a:lnTo>
                    <a:pt x="235" y="230"/>
                  </a:lnTo>
                  <a:lnTo>
                    <a:pt x="226" y="257"/>
                  </a:lnTo>
                  <a:lnTo>
                    <a:pt x="223" y="288"/>
                  </a:lnTo>
                  <a:lnTo>
                    <a:pt x="226" y="316"/>
                  </a:lnTo>
                  <a:lnTo>
                    <a:pt x="233" y="341"/>
                  </a:lnTo>
                  <a:lnTo>
                    <a:pt x="245" y="362"/>
                  </a:lnTo>
                  <a:lnTo>
                    <a:pt x="262" y="381"/>
                  </a:lnTo>
                  <a:lnTo>
                    <a:pt x="284" y="398"/>
                  </a:lnTo>
                  <a:lnTo>
                    <a:pt x="309" y="413"/>
                  </a:lnTo>
                  <a:lnTo>
                    <a:pt x="337" y="428"/>
                  </a:lnTo>
                  <a:lnTo>
                    <a:pt x="369" y="440"/>
                  </a:lnTo>
                  <a:lnTo>
                    <a:pt x="398" y="451"/>
                  </a:lnTo>
                  <a:lnTo>
                    <a:pt x="421" y="463"/>
                  </a:lnTo>
                  <a:lnTo>
                    <a:pt x="439" y="477"/>
                  </a:lnTo>
                  <a:lnTo>
                    <a:pt x="452" y="492"/>
                  </a:lnTo>
                  <a:lnTo>
                    <a:pt x="459" y="508"/>
                  </a:lnTo>
                  <a:lnTo>
                    <a:pt x="462" y="526"/>
                  </a:lnTo>
                  <a:lnTo>
                    <a:pt x="458" y="544"/>
                  </a:lnTo>
                  <a:lnTo>
                    <a:pt x="451" y="562"/>
                  </a:lnTo>
                  <a:lnTo>
                    <a:pt x="437" y="574"/>
                  </a:lnTo>
                  <a:lnTo>
                    <a:pt x="419" y="585"/>
                  </a:lnTo>
                  <a:lnTo>
                    <a:pt x="397" y="591"/>
                  </a:lnTo>
                  <a:lnTo>
                    <a:pt x="371" y="592"/>
                  </a:lnTo>
                  <a:lnTo>
                    <a:pt x="334" y="590"/>
                  </a:lnTo>
                  <a:lnTo>
                    <a:pt x="299" y="581"/>
                  </a:lnTo>
                  <a:lnTo>
                    <a:pt x="267" y="569"/>
                  </a:lnTo>
                  <a:lnTo>
                    <a:pt x="239" y="556"/>
                  </a:lnTo>
                  <a:lnTo>
                    <a:pt x="217" y="635"/>
                  </a:lnTo>
                  <a:lnTo>
                    <a:pt x="238" y="646"/>
                  </a:lnTo>
                  <a:lnTo>
                    <a:pt x="263" y="656"/>
                  </a:lnTo>
                  <a:lnTo>
                    <a:pt x="292" y="665"/>
                  </a:lnTo>
                  <a:lnTo>
                    <a:pt x="322" y="670"/>
                  </a:lnTo>
                  <a:lnTo>
                    <a:pt x="354" y="672"/>
                  </a:lnTo>
                  <a:lnTo>
                    <a:pt x="354" y="756"/>
                  </a:lnTo>
                  <a:lnTo>
                    <a:pt x="424" y="756"/>
                  </a:lnTo>
                  <a:lnTo>
                    <a:pt x="424" y="667"/>
                  </a:lnTo>
                  <a:lnTo>
                    <a:pt x="457" y="660"/>
                  </a:lnTo>
                  <a:lnTo>
                    <a:pt x="485" y="648"/>
                  </a:lnTo>
                  <a:lnTo>
                    <a:pt x="510" y="632"/>
                  </a:lnTo>
                  <a:lnTo>
                    <a:pt x="530" y="613"/>
                  </a:lnTo>
                  <a:lnTo>
                    <a:pt x="546" y="592"/>
                  </a:lnTo>
                  <a:lnTo>
                    <a:pt x="557" y="568"/>
                  </a:lnTo>
                  <a:lnTo>
                    <a:pt x="565" y="543"/>
                  </a:lnTo>
                  <a:lnTo>
                    <a:pt x="567" y="516"/>
                  </a:lnTo>
                  <a:lnTo>
                    <a:pt x="565" y="486"/>
                  </a:lnTo>
                  <a:lnTo>
                    <a:pt x="556" y="459"/>
                  </a:lnTo>
                  <a:lnTo>
                    <a:pt x="543" y="434"/>
                  </a:lnTo>
                  <a:lnTo>
                    <a:pt x="523" y="412"/>
                  </a:lnTo>
                  <a:lnTo>
                    <a:pt x="499" y="392"/>
                  </a:lnTo>
                  <a:lnTo>
                    <a:pt x="467" y="375"/>
                  </a:lnTo>
                  <a:lnTo>
                    <a:pt x="430" y="359"/>
                  </a:lnTo>
                  <a:lnTo>
                    <a:pt x="397" y="346"/>
                  </a:lnTo>
                  <a:lnTo>
                    <a:pt x="371" y="332"/>
                  </a:lnTo>
                  <a:lnTo>
                    <a:pt x="352" y="320"/>
                  </a:lnTo>
                  <a:lnTo>
                    <a:pt x="337" y="306"/>
                  </a:lnTo>
                  <a:lnTo>
                    <a:pt x="330" y="292"/>
                  </a:lnTo>
                  <a:lnTo>
                    <a:pt x="327" y="276"/>
                  </a:lnTo>
                  <a:lnTo>
                    <a:pt x="328" y="263"/>
                  </a:lnTo>
                  <a:lnTo>
                    <a:pt x="332" y="251"/>
                  </a:lnTo>
                  <a:lnTo>
                    <a:pt x="339" y="240"/>
                  </a:lnTo>
                  <a:lnTo>
                    <a:pt x="350" y="230"/>
                  </a:lnTo>
                  <a:lnTo>
                    <a:pt x="365" y="223"/>
                  </a:lnTo>
                  <a:lnTo>
                    <a:pt x="385" y="218"/>
                  </a:lnTo>
                  <a:lnTo>
                    <a:pt x="408" y="217"/>
                  </a:lnTo>
                  <a:lnTo>
                    <a:pt x="440" y="218"/>
                  </a:lnTo>
                  <a:lnTo>
                    <a:pt x="467" y="224"/>
                  </a:lnTo>
                  <a:lnTo>
                    <a:pt x="490" y="232"/>
                  </a:lnTo>
                  <a:lnTo>
                    <a:pt x="508" y="239"/>
                  </a:lnTo>
                  <a:lnTo>
                    <a:pt x="523" y="245"/>
                  </a:lnTo>
                  <a:lnTo>
                    <a:pt x="545" y="168"/>
                  </a:lnTo>
                  <a:lnTo>
                    <a:pt x="528" y="159"/>
                  </a:lnTo>
                  <a:lnTo>
                    <a:pt x="508" y="152"/>
                  </a:lnTo>
                  <a:lnTo>
                    <a:pt x="485" y="146"/>
                  </a:lnTo>
                  <a:lnTo>
                    <a:pt x="458" y="142"/>
                  </a:lnTo>
                  <a:lnTo>
                    <a:pt x="429" y="139"/>
                  </a:lnTo>
                  <a:lnTo>
                    <a:pt x="429" y="60"/>
                  </a:lnTo>
                  <a:lnTo>
                    <a:pt x="359" y="60"/>
                  </a:lnTo>
                  <a:close/>
                  <a:moveTo>
                    <a:pt x="398" y="0"/>
                  </a:moveTo>
                  <a:lnTo>
                    <a:pt x="452" y="3"/>
                  </a:lnTo>
                  <a:lnTo>
                    <a:pt x="505" y="13"/>
                  </a:lnTo>
                  <a:lnTo>
                    <a:pt x="554" y="30"/>
                  </a:lnTo>
                  <a:lnTo>
                    <a:pt x="599" y="54"/>
                  </a:lnTo>
                  <a:lnTo>
                    <a:pt x="642" y="82"/>
                  </a:lnTo>
                  <a:lnTo>
                    <a:pt x="680" y="116"/>
                  </a:lnTo>
                  <a:lnTo>
                    <a:pt x="713" y="154"/>
                  </a:lnTo>
                  <a:lnTo>
                    <a:pt x="742" y="197"/>
                  </a:lnTo>
                  <a:lnTo>
                    <a:pt x="764" y="243"/>
                  </a:lnTo>
                  <a:lnTo>
                    <a:pt x="781" y="292"/>
                  </a:lnTo>
                  <a:lnTo>
                    <a:pt x="792" y="343"/>
                  </a:lnTo>
                  <a:lnTo>
                    <a:pt x="796" y="398"/>
                  </a:lnTo>
                  <a:lnTo>
                    <a:pt x="792" y="452"/>
                  </a:lnTo>
                  <a:lnTo>
                    <a:pt x="781" y="504"/>
                  </a:lnTo>
                  <a:lnTo>
                    <a:pt x="764" y="553"/>
                  </a:lnTo>
                  <a:lnTo>
                    <a:pt x="742" y="600"/>
                  </a:lnTo>
                  <a:lnTo>
                    <a:pt x="713" y="641"/>
                  </a:lnTo>
                  <a:lnTo>
                    <a:pt x="680" y="679"/>
                  </a:lnTo>
                  <a:lnTo>
                    <a:pt x="642" y="714"/>
                  </a:lnTo>
                  <a:lnTo>
                    <a:pt x="599" y="742"/>
                  </a:lnTo>
                  <a:lnTo>
                    <a:pt x="554" y="765"/>
                  </a:lnTo>
                  <a:lnTo>
                    <a:pt x="505" y="783"/>
                  </a:lnTo>
                  <a:lnTo>
                    <a:pt x="452" y="794"/>
                  </a:lnTo>
                  <a:lnTo>
                    <a:pt x="398" y="796"/>
                  </a:lnTo>
                  <a:lnTo>
                    <a:pt x="344" y="794"/>
                  </a:lnTo>
                  <a:lnTo>
                    <a:pt x="293" y="783"/>
                  </a:lnTo>
                  <a:lnTo>
                    <a:pt x="244" y="765"/>
                  </a:lnTo>
                  <a:lnTo>
                    <a:pt x="197" y="742"/>
                  </a:lnTo>
                  <a:lnTo>
                    <a:pt x="156" y="714"/>
                  </a:lnTo>
                  <a:lnTo>
                    <a:pt x="117" y="679"/>
                  </a:lnTo>
                  <a:lnTo>
                    <a:pt x="83" y="641"/>
                  </a:lnTo>
                  <a:lnTo>
                    <a:pt x="55" y="600"/>
                  </a:lnTo>
                  <a:lnTo>
                    <a:pt x="32" y="553"/>
                  </a:lnTo>
                  <a:lnTo>
                    <a:pt x="15" y="504"/>
                  </a:lnTo>
                  <a:lnTo>
                    <a:pt x="4" y="452"/>
                  </a:lnTo>
                  <a:lnTo>
                    <a:pt x="0" y="398"/>
                  </a:lnTo>
                  <a:lnTo>
                    <a:pt x="4" y="343"/>
                  </a:lnTo>
                  <a:lnTo>
                    <a:pt x="15" y="292"/>
                  </a:lnTo>
                  <a:lnTo>
                    <a:pt x="32" y="243"/>
                  </a:lnTo>
                  <a:lnTo>
                    <a:pt x="55" y="197"/>
                  </a:lnTo>
                  <a:lnTo>
                    <a:pt x="83" y="154"/>
                  </a:lnTo>
                  <a:lnTo>
                    <a:pt x="117" y="116"/>
                  </a:lnTo>
                  <a:lnTo>
                    <a:pt x="156" y="82"/>
                  </a:lnTo>
                  <a:lnTo>
                    <a:pt x="197" y="54"/>
                  </a:lnTo>
                  <a:lnTo>
                    <a:pt x="244" y="30"/>
                  </a:lnTo>
                  <a:lnTo>
                    <a:pt x="293" y="13"/>
                  </a:lnTo>
                  <a:lnTo>
                    <a:pt x="344" y="3"/>
                  </a:lnTo>
                  <a:lnTo>
                    <a:pt x="3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17"/>
          <p:cNvGrpSpPr>
            <a:grpSpLocks noChangeAspect="1"/>
          </p:cNvGrpSpPr>
          <p:nvPr/>
        </p:nvGrpSpPr>
        <p:grpSpPr bwMode="auto">
          <a:xfrm>
            <a:off x="5718086" y="2931358"/>
            <a:ext cx="682259" cy="842885"/>
            <a:chOff x="3617" y="604"/>
            <a:chExt cx="2540" cy="3138"/>
          </a:xfrm>
          <a:solidFill>
            <a:schemeClr val="bg1"/>
          </a:solidFill>
        </p:grpSpPr>
        <p:sp>
          <p:nvSpPr>
            <p:cNvPr id="28" name="Freeform 19"/>
            <p:cNvSpPr>
              <a:spLocks noEditPoints="1"/>
            </p:cNvSpPr>
            <p:nvPr/>
          </p:nvSpPr>
          <p:spPr bwMode="auto">
            <a:xfrm>
              <a:off x="3617" y="604"/>
              <a:ext cx="2540" cy="3138"/>
            </a:xfrm>
            <a:custGeom>
              <a:avLst/>
              <a:gdLst>
                <a:gd name="T0" fmla="*/ 523 w 5080"/>
                <a:gd name="T1" fmla="*/ 884 h 6276"/>
                <a:gd name="T2" fmla="*/ 528 w 5080"/>
                <a:gd name="T3" fmla="*/ 3726 h 6276"/>
                <a:gd name="T4" fmla="*/ 572 w 5080"/>
                <a:gd name="T5" fmla="*/ 3897 h 6276"/>
                <a:gd name="T6" fmla="*/ 660 w 5080"/>
                <a:gd name="T7" fmla="*/ 4060 h 6276"/>
                <a:gd name="T8" fmla="*/ 785 w 5080"/>
                <a:gd name="T9" fmla="*/ 4213 h 6276"/>
                <a:gd name="T10" fmla="*/ 2541 w 5080"/>
                <a:gd name="T11" fmla="*/ 5675 h 6276"/>
                <a:gd name="T12" fmla="*/ 4296 w 5080"/>
                <a:gd name="T13" fmla="*/ 4213 h 6276"/>
                <a:gd name="T14" fmla="*/ 4423 w 5080"/>
                <a:gd name="T15" fmla="*/ 4060 h 6276"/>
                <a:gd name="T16" fmla="*/ 4508 w 5080"/>
                <a:gd name="T17" fmla="*/ 3897 h 6276"/>
                <a:gd name="T18" fmla="*/ 4552 w 5080"/>
                <a:gd name="T19" fmla="*/ 3726 h 6276"/>
                <a:gd name="T20" fmla="*/ 4558 w 5080"/>
                <a:gd name="T21" fmla="*/ 884 h 6276"/>
                <a:gd name="T22" fmla="*/ 2541 w 5080"/>
                <a:gd name="T23" fmla="*/ 0 h 6276"/>
                <a:gd name="T24" fmla="*/ 4866 w 5080"/>
                <a:gd name="T25" fmla="*/ 409 h 6276"/>
                <a:gd name="T26" fmla="*/ 4963 w 5080"/>
                <a:gd name="T27" fmla="*/ 447 h 6276"/>
                <a:gd name="T28" fmla="*/ 5035 w 5080"/>
                <a:gd name="T29" fmla="*/ 519 h 6276"/>
                <a:gd name="T30" fmla="*/ 5075 w 5080"/>
                <a:gd name="T31" fmla="*/ 612 h 6276"/>
                <a:gd name="T32" fmla="*/ 5080 w 5080"/>
                <a:gd name="T33" fmla="*/ 3638 h 6276"/>
                <a:gd name="T34" fmla="*/ 5058 w 5080"/>
                <a:gd name="T35" fmla="*/ 3870 h 6276"/>
                <a:gd name="T36" fmla="*/ 4991 w 5080"/>
                <a:gd name="T37" fmla="*/ 4095 h 6276"/>
                <a:gd name="T38" fmla="*/ 4885 w 5080"/>
                <a:gd name="T39" fmla="*/ 4308 h 6276"/>
                <a:gd name="T40" fmla="*/ 4736 w 5080"/>
                <a:gd name="T41" fmla="*/ 4505 h 6276"/>
                <a:gd name="T42" fmla="*/ 4552 w 5080"/>
                <a:gd name="T43" fmla="*/ 4686 h 6276"/>
                <a:gd name="T44" fmla="*/ 2669 w 5080"/>
                <a:gd name="T45" fmla="*/ 6242 h 6276"/>
                <a:gd name="T46" fmla="*/ 2585 w 5080"/>
                <a:gd name="T47" fmla="*/ 6272 h 6276"/>
                <a:gd name="T48" fmla="*/ 2496 w 5080"/>
                <a:gd name="T49" fmla="*/ 6272 h 6276"/>
                <a:gd name="T50" fmla="*/ 2412 w 5080"/>
                <a:gd name="T51" fmla="*/ 6242 h 6276"/>
                <a:gd name="T52" fmla="*/ 530 w 5080"/>
                <a:gd name="T53" fmla="*/ 4686 h 6276"/>
                <a:gd name="T54" fmla="*/ 344 w 5080"/>
                <a:gd name="T55" fmla="*/ 4505 h 6276"/>
                <a:gd name="T56" fmla="*/ 196 w 5080"/>
                <a:gd name="T57" fmla="*/ 4308 h 6276"/>
                <a:gd name="T58" fmla="*/ 89 w 5080"/>
                <a:gd name="T59" fmla="*/ 4095 h 6276"/>
                <a:gd name="T60" fmla="*/ 23 w 5080"/>
                <a:gd name="T61" fmla="*/ 3870 h 6276"/>
                <a:gd name="T62" fmla="*/ 0 w 5080"/>
                <a:gd name="T63" fmla="*/ 3638 h 6276"/>
                <a:gd name="T64" fmla="*/ 6 w 5080"/>
                <a:gd name="T65" fmla="*/ 612 h 6276"/>
                <a:gd name="T66" fmla="*/ 46 w 5080"/>
                <a:gd name="T67" fmla="*/ 519 h 6276"/>
                <a:gd name="T68" fmla="*/ 120 w 5080"/>
                <a:gd name="T69" fmla="*/ 447 h 6276"/>
                <a:gd name="T70" fmla="*/ 217 w 5080"/>
                <a:gd name="T71" fmla="*/ 409 h 6276"/>
                <a:gd name="T72" fmla="*/ 2541 w 5080"/>
                <a:gd name="T73" fmla="*/ 0 h 6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80" h="6276">
                  <a:moveTo>
                    <a:pt x="2541" y="527"/>
                  </a:moveTo>
                  <a:lnTo>
                    <a:pt x="523" y="884"/>
                  </a:lnTo>
                  <a:lnTo>
                    <a:pt x="523" y="3638"/>
                  </a:lnTo>
                  <a:lnTo>
                    <a:pt x="528" y="3726"/>
                  </a:lnTo>
                  <a:lnTo>
                    <a:pt x="546" y="3811"/>
                  </a:lnTo>
                  <a:lnTo>
                    <a:pt x="572" y="3897"/>
                  </a:lnTo>
                  <a:lnTo>
                    <a:pt x="610" y="3981"/>
                  </a:lnTo>
                  <a:lnTo>
                    <a:pt x="660" y="4060"/>
                  </a:lnTo>
                  <a:lnTo>
                    <a:pt x="717" y="4138"/>
                  </a:lnTo>
                  <a:lnTo>
                    <a:pt x="785" y="4213"/>
                  </a:lnTo>
                  <a:lnTo>
                    <a:pt x="863" y="4283"/>
                  </a:lnTo>
                  <a:lnTo>
                    <a:pt x="2541" y="5675"/>
                  </a:lnTo>
                  <a:lnTo>
                    <a:pt x="4220" y="4283"/>
                  </a:lnTo>
                  <a:lnTo>
                    <a:pt x="4296" y="4213"/>
                  </a:lnTo>
                  <a:lnTo>
                    <a:pt x="4364" y="4138"/>
                  </a:lnTo>
                  <a:lnTo>
                    <a:pt x="4423" y="4060"/>
                  </a:lnTo>
                  <a:lnTo>
                    <a:pt x="4470" y="3981"/>
                  </a:lnTo>
                  <a:lnTo>
                    <a:pt x="4508" y="3897"/>
                  </a:lnTo>
                  <a:lnTo>
                    <a:pt x="4535" y="3811"/>
                  </a:lnTo>
                  <a:lnTo>
                    <a:pt x="4552" y="3726"/>
                  </a:lnTo>
                  <a:lnTo>
                    <a:pt x="4558" y="3638"/>
                  </a:lnTo>
                  <a:lnTo>
                    <a:pt x="4558" y="884"/>
                  </a:lnTo>
                  <a:lnTo>
                    <a:pt x="2541" y="527"/>
                  </a:lnTo>
                  <a:close/>
                  <a:moveTo>
                    <a:pt x="2541" y="0"/>
                  </a:moveTo>
                  <a:lnTo>
                    <a:pt x="2587" y="4"/>
                  </a:lnTo>
                  <a:lnTo>
                    <a:pt x="4866" y="409"/>
                  </a:lnTo>
                  <a:lnTo>
                    <a:pt x="4917" y="424"/>
                  </a:lnTo>
                  <a:lnTo>
                    <a:pt x="4963" y="447"/>
                  </a:lnTo>
                  <a:lnTo>
                    <a:pt x="5003" y="479"/>
                  </a:lnTo>
                  <a:lnTo>
                    <a:pt x="5035" y="519"/>
                  </a:lnTo>
                  <a:lnTo>
                    <a:pt x="5060" y="563"/>
                  </a:lnTo>
                  <a:lnTo>
                    <a:pt x="5075" y="612"/>
                  </a:lnTo>
                  <a:lnTo>
                    <a:pt x="5080" y="666"/>
                  </a:lnTo>
                  <a:lnTo>
                    <a:pt x="5080" y="3638"/>
                  </a:lnTo>
                  <a:lnTo>
                    <a:pt x="5075" y="3754"/>
                  </a:lnTo>
                  <a:lnTo>
                    <a:pt x="5058" y="3870"/>
                  </a:lnTo>
                  <a:lnTo>
                    <a:pt x="5031" y="3984"/>
                  </a:lnTo>
                  <a:lnTo>
                    <a:pt x="4991" y="4095"/>
                  </a:lnTo>
                  <a:lnTo>
                    <a:pt x="4944" y="4203"/>
                  </a:lnTo>
                  <a:lnTo>
                    <a:pt x="4885" y="4308"/>
                  </a:lnTo>
                  <a:lnTo>
                    <a:pt x="4816" y="4408"/>
                  </a:lnTo>
                  <a:lnTo>
                    <a:pt x="4736" y="4505"/>
                  </a:lnTo>
                  <a:lnTo>
                    <a:pt x="4649" y="4599"/>
                  </a:lnTo>
                  <a:lnTo>
                    <a:pt x="4552" y="4686"/>
                  </a:lnTo>
                  <a:lnTo>
                    <a:pt x="2707" y="6215"/>
                  </a:lnTo>
                  <a:lnTo>
                    <a:pt x="2669" y="6242"/>
                  </a:lnTo>
                  <a:lnTo>
                    <a:pt x="2629" y="6261"/>
                  </a:lnTo>
                  <a:lnTo>
                    <a:pt x="2585" y="6272"/>
                  </a:lnTo>
                  <a:lnTo>
                    <a:pt x="2541" y="6276"/>
                  </a:lnTo>
                  <a:lnTo>
                    <a:pt x="2496" y="6272"/>
                  </a:lnTo>
                  <a:lnTo>
                    <a:pt x="2454" y="6261"/>
                  </a:lnTo>
                  <a:lnTo>
                    <a:pt x="2412" y="6242"/>
                  </a:lnTo>
                  <a:lnTo>
                    <a:pt x="2374" y="6215"/>
                  </a:lnTo>
                  <a:lnTo>
                    <a:pt x="530" y="4686"/>
                  </a:lnTo>
                  <a:lnTo>
                    <a:pt x="432" y="4599"/>
                  </a:lnTo>
                  <a:lnTo>
                    <a:pt x="344" y="4505"/>
                  </a:lnTo>
                  <a:lnTo>
                    <a:pt x="266" y="4408"/>
                  </a:lnTo>
                  <a:lnTo>
                    <a:pt x="196" y="4308"/>
                  </a:lnTo>
                  <a:lnTo>
                    <a:pt x="137" y="4203"/>
                  </a:lnTo>
                  <a:lnTo>
                    <a:pt x="89" y="4095"/>
                  </a:lnTo>
                  <a:lnTo>
                    <a:pt x="51" y="3984"/>
                  </a:lnTo>
                  <a:lnTo>
                    <a:pt x="23" y="3870"/>
                  </a:lnTo>
                  <a:lnTo>
                    <a:pt x="6" y="3754"/>
                  </a:lnTo>
                  <a:lnTo>
                    <a:pt x="0" y="3638"/>
                  </a:lnTo>
                  <a:lnTo>
                    <a:pt x="0" y="666"/>
                  </a:lnTo>
                  <a:lnTo>
                    <a:pt x="6" y="612"/>
                  </a:lnTo>
                  <a:lnTo>
                    <a:pt x="21" y="563"/>
                  </a:lnTo>
                  <a:lnTo>
                    <a:pt x="46" y="519"/>
                  </a:lnTo>
                  <a:lnTo>
                    <a:pt x="80" y="479"/>
                  </a:lnTo>
                  <a:lnTo>
                    <a:pt x="120" y="447"/>
                  </a:lnTo>
                  <a:lnTo>
                    <a:pt x="165" y="424"/>
                  </a:lnTo>
                  <a:lnTo>
                    <a:pt x="217" y="409"/>
                  </a:lnTo>
                  <a:lnTo>
                    <a:pt x="2496" y="4"/>
                  </a:lnTo>
                  <a:lnTo>
                    <a:pt x="2541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0"/>
            <p:cNvSpPr>
              <a:spLocks/>
            </p:cNvSpPr>
            <p:nvPr/>
          </p:nvSpPr>
          <p:spPr bwMode="auto">
            <a:xfrm>
              <a:off x="4389" y="1435"/>
              <a:ext cx="998" cy="1135"/>
            </a:xfrm>
            <a:custGeom>
              <a:avLst/>
              <a:gdLst>
                <a:gd name="T0" fmla="*/ 1344 w 1996"/>
                <a:gd name="T1" fmla="*/ 4 h 2271"/>
                <a:gd name="T2" fmla="*/ 1536 w 1996"/>
                <a:gd name="T3" fmla="*/ 40 h 2271"/>
                <a:gd name="T4" fmla="*/ 1709 w 1996"/>
                <a:gd name="T5" fmla="*/ 112 h 2271"/>
                <a:gd name="T6" fmla="*/ 1863 w 1996"/>
                <a:gd name="T7" fmla="*/ 223 h 2271"/>
                <a:gd name="T8" fmla="*/ 1996 w 1996"/>
                <a:gd name="T9" fmla="*/ 367 h 2271"/>
                <a:gd name="T10" fmla="*/ 1717 w 1996"/>
                <a:gd name="T11" fmla="*/ 584 h 2271"/>
                <a:gd name="T12" fmla="*/ 1591 w 1996"/>
                <a:gd name="T13" fmla="*/ 478 h 2271"/>
                <a:gd name="T14" fmla="*/ 1468 w 1996"/>
                <a:gd name="T15" fmla="*/ 417 h 2271"/>
                <a:gd name="T16" fmla="*/ 1321 w 1996"/>
                <a:gd name="T17" fmla="*/ 386 h 2271"/>
                <a:gd name="T18" fmla="*/ 1169 w 1996"/>
                <a:gd name="T19" fmla="*/ 386 h 2271"/>
                <a:gd name="T20" fmla="*/ 1042 w 1996"/>
                <a:gd name="T21" fmla="*/ 417 h 2271"/>
                <a:gd name="T22" fmla="*/ 924 w 1996"/>
                <a:gd name="T23" fmla="*/ 479 h 2271"/>
                <a:gd name="T24" fmla="*/ 823 w 1996"/>
                <a:gd name="T25" fmla="*/ 571 h 2271"/>
                <a:gd name="T26" fmla="*/ 745 w 1996"/>
                <a:gd name="T27" fmla="*/ 689 h 2271"/>
                <a:gd name="T28" fmla="*/ 1432 w 1996"/>
                <a:gd name="T29" fmla="*/ 757 h 2271"/>
                <a:gd name="T30" fmla="*/ 652 w 1996"/>
                <a:gd name="T31" fmla="*/ 1031 h 2271"/>
                <a:gd name="T32" fmla="*/ 650 w 1996"/>
                <a:gd name="T33" fmla="*/ 1099 h 2271"/>
                <a:gd name="T34" fmla="*/ 652 w 1996"/>
                <a:gd name="T35" fmla="*/ 1223 h 2271"/>
                <a:gd name="T36" fmla="*/ 1432 w 1996"/>
                <a:gd name="T37" fmla="*/ 1295 h 2271"/>
                <a:gd name="T38" fmla="*/ 740 w 1996"/>
                <a:gd name="T39" fmla="*/ 1569 h 2271"/>
                <a:gd name="T40" fmla="*/ 820 w 1996"/>
                <a:gd name="T41" fmla="*/ 1700 h 2271"/>
                <a:gd name="T42" fmla="*/ 917 w 1996"/>
                <a:gd name="T43" fmla="*/ 1799 h 2271"/>
                <a:gd name="T44" fmla="*/ 1031 w 1996"/>
                <a:gd name="T45" fmla="*/ 1864 h 2271"/>
                <a:gd name="T46" fmla="*/ 1158 w 1996"/>
                <a:gd name="T47" fmla="*/ 1896 h 2271"/>
                <a:gd name="T48" fmla="*/ 1308 w 1996"/>
                <a:gd name="T49" fmla="*/ 1896 h 2271"/>
                <a:gd name="T50" fmla="*/ 1447 w 1996"/>
                <a:gd name="T51" fmla="*/ 1864 h 2271"/>
                <a:gd name="T52" fmla="*/ 1565 w 1996"/>
                <a:gd name="T53" fmla="*/ 1799 h 2271"/>
                <a:gd name="T54" fmla="*/ 1688 w 1996"/>
                <a:gd name="T55" fmla="*/ 1695 h 2271"/>
                <a:gd name="T56" fmla="*/ 1966 w 1996"/>
                <a:gd name="T57" fmla="*/ 1902 h 2271"/>
                <a:gd name="T58" fmla="*/ 1833 w 1996"/>
                <a:gd name="T59" fmla="*/ 2048 h 2271"/>
                <a:gd name="T60" fmla="*/ 1682 w 1996"/>
                <a:gd name="T61" fmla="*/ 2157 h 2271"/>
                <a:gd name="T62" fmla="*/ 1513 w 1996"/>
                <a:gd name="T63" fmla="*/ 2229 h 2271"/>
                <a:gd name="T64" fmla="*/ 1329 w 1996"/>
                <a:gd name="T65" fmla="*/ 2265 h 2271"/>
                <a:gd name="T66" fmla="*/ 1127 w 1996"/>
                <a:gd name="T67" fmla="*/ 2265 h 2271"/>
                <a:gd name="T68" fmla="*/ 934 w 1996"/>
                <a:gd name="T69" fmla="*/ 2223 h 2271"/>
                <a:gd name="T70" fmla="*/ 757 w 1996"/>
                <a:gd name="T71" fmla="*/ 2138 h 2271"/>
                <a:gd name="T72" fmla="*/ 599 w 1996"/>
                <a:gd name="T73" fmla="*/ 2014 h 2271"/>
                <a:gd name="T74" fmla="*/ 468 w 1996"/>
                <a:gd name="T75" fmla="*/ 1858 h 2271"/>
                <a:gd name="T76" fmla="*/ 367 w 1996"/>
                <a:gd name="T77" fmla="*/ 1672 h 2271"/>
                <a:gd name="T78" fmla="*/ 0 w 1996"/>
                <a:gd name="T79" fmla="*/ 1569 h 2271"/>
                <a:gd name="T80" fmla="*/ 270 w 1996"/>
                <a:gd name="T81" fmla="*/ 1293 h 2271"/>
                <a:gd name="T82" fmla="*/ 261 w 1996"/>
                <a:gd name="T83" fmla="*/ 1141 h 2271"/>
                <a:gd name="T84" fmla="*/ 263 w 1996"/>
                <a:gd name="T85" fmla="*/ 1058 h 2271"/>
                <a:gd name="T86" fmla="*/ 0 w 1996"/>
                <a:gd name="T87" fmla="*/ 1029 h 2271"/>
                <a:gd name="T88" fmla="*/ 312 w 1996"/>
                <a:gd name="T89" fmla="*/ 755 h 2271"/>
                <a:gd name="T90" fmla="*/ 382 w 1996"/>
                <a:gd name="T91" fmla="*/ 571 h 2271"/>
                <a:gd name="T92" fmla="*/ 476 w 1996"/>
                <a:gd name="T93" fmla="*/ 409 h 2271"/>
                <a:gd name="T94" fmla="*/ 597 w 1996"/>
                <a:gd name="T95" fmla="*/ 268 h 2271"/>
                <a:gd name="T96" fmla="*/ 740 w 1996"/>
                <a:gd name="T97" fmla="*/ 152 h 2271"/>
                <a:gd name="T98" fmla="*/ 896 w 1996"/>
                <a:gd name="T99" fmla="*/ 67 h 2271"/>
                <a:gd name="T100" fmla="*/ 1061 w 1996"/>
                <a:gd name="T101" fmla="*/ 15 h 2271"/>
                <a:gd name="T102" fmla="*/ 1240 w 1996"/>
                <a:gd name="T103" fmla="*/ 0 h 2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96" h="2271">
                  <a:moveTo>
                    <a:pt x="1240" y="0"/>
                  </a:moveTo>
                  <a:lnTo>
                    <a:pt x="1344" y="4"/>
                  </a:lnTo>
                  <a:lnTo>
                    <a:pt x="1443" y="17"/>
                  </a:lnTo>
                  <a:lnTo>
                    <a:pt x="1536" y="40"/>
                  </a:lnTo>
                  <a:lnTo>
                    <a:pt x="1625" y="72"/>
                  </a:lnTo>
                  <a:lnTo>
                    <a:pt x="1709" y="112"/>
                  </a:lnTo>
                  <a:lnTo>
                    <a:pt x="1789" y="164"/>
                  </a:lnTo>
                  <a:lnTo>
                    <a:pt x="1863" y="223"/>
                  </a:lnTo>
                  <a:lnTo>
                    <a:pt x="1931" y="289"/>
                  </a:lnTo>
                  <a:lnTo>
                    <a:pt x="1996" y="367"/>
                  </a:lnTo>
                  <a:lnTo>
                    <a:pt x="1781" y="654"/>
                  </a:lnTo>
                  <a:lnTo>
                    <a:pt x="1717" y="584"/>
                  </a:lnTo>
                  <a:lnTo>
                    <a:pt x="1654" y="525"/>
                  </a:lnTo>
                  <a:lnTo>
                    <a:pt x="1591" y="478"/>
                  </a:lnTo>
                  <a:lnTo>
                    <a:pt x="1530" y="443"/>
                  </a:lnTo>
                  <a:lnTo>
                    <a:pt x="1468" y="417"/>
                  </a:lnTo>
                  <a:lnTo>
                    <a:pt x="1399" y="398"/>
                  </a:lnTo>
                  <a:lnTo>
                    <a:pt x="1321" y="386"/>
                  </a:lnTo>
                  <a:lnTo>
                    <a:pt x="1238" y="382"/>
                  </a:lnTo>
                  <a:lnTo>
                    <a:pt x="1169" y="386"/>
                  </a:lnTo>
                  <a:lnTo>
                    <a:pt x="1105" y="398"/>
                  </a:lnTo>
                  <a:lnTo>
                    <a:pt x="1042" y="417"/>
                  </a:lnTo>
                  <a:lnTo>
                    <a:pt x="981" y="445"/>
                  </a:lnTo>
                  <a:lnTo>
                    <a:pt x="924" y="479"/>
                  </a:lnTo>
                  <a:lnTo>
                    <a:pt x="871" y="521"/>
                  </a:lnTo>
                  <a:lnTo>
                    <a:pt x="823" y="571"/>
                  </a:lnTo>
                  <a:lnTo>
                    <a:pt x="782" y="626"/>
                  </a:lnTo>
                  <a:lnTo>
                    <a:pt x="745" y="689"/>
                  </a:lnTo>
                  <a:lnTo>
                    <a:pt x="715" y="757"/>
                  </a:lnTo>
                  <a:lnTo>
                    <a:pt x="1432" y="757"/>
                  </a:lnTo>
                  <a:lnTo>
                    <a:pt x="1432" y="1031"/>
                  </a:lnTo>
                  <a:lnTo>
                    <a:pt x="652" y="1031"/>
                  </a:lnTo>
                  <a:lnTo>
                    <a:pt x="652" y="1060"/>
                  </a:lnTo>
                  <a:lnTo>
                    <a:pt x="650" y="1099"/>
                  </a:lnTo>
                  <a:lnTo>
                    <a:pt x="650" y="1147"/>
                  </a:lnTo>
                  <a:lnTo>
                    <a:pt x="652" y="1223"/>
                  </a:lnTo>
                  <a:lnTo>
                    <a:pt x="660" y="1295"/>
                  </a:lnTo>
                  <a:lnTo>
                    <a:pt x="1432" y="1295"/>
                  </a:lnTo>
                  <a:lnTo>
                    <a:pt x="1432" y="1569"/>
                  </a:lnTo>
                  <a:lnTo>
                    <a:pt x="740" y="1569"/>
                  </a:lnTo>
                  <a:lnTo>
                    <a:pt x="778" y="1640"/>
                  </a:lnTo>
                  <a:lnTo>
                    <a:pt x="820" y="1700"/>
                  </a:lnTo>
                  <a:lnTo>
                    <a:pt x="867" y="1754"/>
                  </a:lnTo>
                  <a:lnTo>
                    <a:pt x="917" y="1799"/>
                  </a:lnTo>
                  <a:lnTo>
                    <a:pt x="972" y="1835"/>
                  </a:lnTo>
                  <a:lnTo>
                    <a:pt x="1031" y="1864"/>
                  </a:lnTo>
                  <a:lnTo>
                    <a:pt x="1091" y="1885"/>
                  </a:lnTo>
                  <a:lnTo>
                    <a:pt x="1158" y="1896"/>
                  </a:lnTo>
                  <a:lnTo>
                    <a:pt x="1230" y="1902"/>
                  </a:lnTo>
                  <a:lnTo>
                    <a:pt x="1308" y="1896"/>
                  </a:lnTo>
                  <a:lnTo>
                    <a:pt x="1380" y="1885"/>
                  </a:lnTo>
                  <a:lnTo>
                    <a:pt x="1447" y="1864"/>
                  </a:lnTo>
                  <a:lnTo>
                    <a:pt x="1508" y="1835"/>
                  </a:lnTo>
                  <a:lnTo>
                    <a:pt x="1565" y="1799"/>
                  </a:lnTo>
                  <a:lnTo>
                    <a:pt x="1625" y="1752"/>
                  </a:lnTo>
                  <a:lnTo>
                    <a:pt x="1688" y="1695"/>
                  </a:lnTo>
                  <a:lnTo>
                    <a:pt x="1751" y="1630"/>
                  </a:lnTo>
                  <a:lnTo>
                    <a:pt x="1966" y="1902"/>
                  </a:lnTo>
                  <a:lnTo>
                    <a:pt x="1901" y="1980"/>
                  </a:lnTo>
                  <a:lnTo>
                    <a:pt x="1833" y="2048"/>
                  </a:lnTo>
                  <a:lnTo>
                    <a:pt x="1759" y="2107"/>
                  </a:lnTo>
                  <a:lnTo>
                    <a:pt x="1682" y="2157"/>
                  </a:lnTo>
                  <a:lnTo>
                    <a:pt x="1601" y="2197"/>
                  </a:lnTo>
                  <a:lnTo>
                    <a:pt x="1513" y="2229"/>
                  </a:lnTo>
                  <a:lnTo>
                    <a:pt x="1424" y="2252"/>
                  </a:lnTo>
                  <a:lnTo>
                    <a:pt x="1329" y="2265"/>
                  </a:lnTo>
                  <a:lnTo>
                    <a:pt x="1230" y="2271"/>
                  </a:lnTo>
                  <a:lnTo>
                    <a:pt x="1127" y="2265"/>
                  </a:lnTo>
                  <a:lnTo>
                    <a:pt x="1029" y="2250"/>
                  </a:lnTo>
                  <a:lnTo>
                    <a:pt x="934" y="2223"/>
                  </a:lnTo>
                  <a:lnTo>
                    <a:pt x="844" y="2185"/>
                  </a:lnTo>
                  <a:lnTo>
                    <a:pt x="757" y="2138"/>
                  </a:lnTo>
                  <a:lnTo>
                    <a:pt x="675" y="2081"/>
                  </a:lnTo>
                  <a:lnTo>
                    <a:pt x="599" y="2014"/>
                  </a:lnTo>
                  <a:lnTo>
                    <a:pt x="529" y="1940"/>
                  </a:lnTo>
                  <a:lnTo>
                    <a:pt x="468" y="1858"/>
                  </a:lnTo>
                  <a:lnTo>
                    <a:pt x="413" y="1769"/>
                  </a:lnTo>
                  <a:lnTo>
                    <a:pt x="367" y="1672"/>
                  </a:lnTo>
                  <a:lnTo>
                    <a:pt x="327" y="1569"/>
                  </a:lnTo>
                  <a:lnTo>
                    <a:pt x="0" y="1569"/>
                  </a:lnTo>
                  <a:lnTo>
                    <a:pt x="0" y="1293"/>
                  </a:lnTo>
                  <a:lnTo>
                    <a:pt x="270" y="1293"/>
                  </a:lnTo>
                  <a:lnTo>
                    <a:pt x="263" y="1217"/>
                  </a:lnTo>
                  <a:lnTo>
                    <a:pt x="261" y="1141"/>
                  </a:lnTo>
                  <a:lnTo>
                    <a:pt x="261" y="1094"/>
                  </a:lnTo>
                  <a:lnTo>
                    <a:pt x="263" y="1058"/>
                  </a:lnTo>
                  <a:lnTo>
                    <a:pt x="265" y="1029"/>
                  </a:lnTo>
                  <a:lnTo>
                    <a:pt x="0" y="1029"/>
                  </a:lnTo>
                  <a:lnTo>
                    <a:pt x="0" y="755"/>
                  </a:lnTo>
                  <a:lnTo>
                    <a:pt x="312" y="755"/>
                  </a:lnTo>
                  <a:lnTo>
                    <a:pt x="344" y="660"/>
                  </a:lnTo>
                  <a:lnTo>
                    <a:pt x="382" y="571"/>
                  </a:lnTo>
                  <a:lnTo>
                    <a:pt x="426" y="487"/>
                  </a:lnTo>
                  <a:lnTo>
                    <a:pt x="476" y="409"/>
                  </a:lnTo>
                  <a:lnTo>
                    <a:pt x="533" y="335"/>
                  </a:lnTo>
                  <a:lnTo>
                    <a:pt x="597" y="268"/>
                  </a:lnTo>
                  <a:lnTo>
                    <a:pt x="666" y="207"/>
                  </a:lnTo>
                  <a:lnTo>
                    <a:pt x="740" y="152"/>
                  </a:lnTo>
                  <a:lnTo>
                    <a:pt x="816" y="105"/>
                  </a:lnTo>
                  <a:lnTo>
                    <a:pt x="896" y="67"/>
                  </a:lnTo>
                  <a:lnTo>
                    <a:pt x="977" y="38"/>
                  </a:lnTo>
                  <a:lnTo>
                    <a:pt x="1061" y="15"/>
                  </a:lnTo>
                  <a:lnTo>
                    <a:pt x="1148" y="4"/>
                  </a:lnTo>
                  <a:lnTo>
                    <a:pt x="1240" y="0"/>
                  </a:lnTo>
                  <a:close/>
                </a:path>
              </a:pathLst>
            </a:custGeom>
            <a:grp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23"/>
          <p:cNvGrpSpPr>
            <a:grpSpLocks noChangeAspect="1"/>
          </p:cNvGrpSpPr>
          <p:nvPr/>
        </p:nvGrpSpPr>
        <p:grpSpPr bwMode="auto">
          <a:xfrm>
            <a:off x="9238116" y="3046413"/>
            <a:ext cx="900113" cy="612775"/>
            <a:chOff x="5794" y="1950"/>
            <a:chExt cx="567" cy="386"/>
          </a:xfrm>
          <a:solidFill>
            <a:schemeClr val="bg1"/>
          </a:solidFill>
        </p:grpSpPr>
        <p:sp>
          <p:nvSpPr>
            <p:cNvPr id="34" name="Freeform 25"/>
            <p:cNvSpPr>
              <a:spLocks noEditPoints="1"/>
            </p:cNvSpPr>
            <p:nvPr/>
          </p:nvSpPr>
          <p:spPr bwMode="auto">
            <a:xfrm>
              <a:off x="5794" y="1950"/>
              <a:ext cx="567" cy="386"/>
            </a:xfrm>
            <a:custGeom>
              <a:avLst/>
              <a:gdLst>
                <a:gd name="T0" fmla="*/ 1999 w 3403"/>
                <a:gd name="T1" fmla="*/ 1749 h 2319"/>
                <a:gd name="T2" fmla="*/ 1857 w 3403"/>
                <a:gd name="T3" fmla="*/ 2140 h 2319"/>
                <a:gd name="T4" fmla="*/ 1960 w 3403"/>
                <a:gd name="T5" fmla="*/ 2165 h 2319"/>
                <a:gd name="T6" fmla="*/ 2160 w 3403"/>
                <a:gd name="T7" fmla="*/ 1783 h 2319"/>
                <a:gd name="T8" fmla="*/ 2095 w 3403"/>
                <a:gd name="T9" fmla="*/ 1703 h 2319"/>
                <a:gd name="T10" fmla="*/ 1669 w 3403"/>
                <a:gd name="T11" fmla="*/ 1712 h 2319"/>
                <a:gd name="T12" fmla="*/ 1629 w 3403"/>
                <a:gd name="T13" fmla="*/ 1777 h 2319"/>
                <a:gd name="T14" fmla="*/ 1513 w 3403"/>
                <a:gd name="T15" fmla="*/ 2115 h 2319"/>
                <a:gd name="T16" fmla="*/ 1617 w 3403"/>
                <a:gd name="T17" fmla="*/ 2140 h 2319"/>
                <a:gd name="T18" fmla="*/ 1817 w 3403"/>
                <a:gd name="T19" fmla="*/ 1757 h 2319"/>
                <a:gd name="T20" fmla="*/ 1752 w 3403"/>
                <a:gd name="T21" fmla="*/ 1679 h 2319"/>
                <a:gd name="T22" fmla="*/ 1344 w 3403"/>
                <a:gd name="T23" fmla="*/ 1037 h 2319"/>
                <a:gd name="T24" fmla="*/ 1639 w 3403"/>
                <a:gd name="T25" fmla="*/ 926 h 2319"/>
                <a:gd name="T26" fmla="*/ 1882 w 3403"/>
                <a:gd name="T27" fmla="*/ 902 h 2319"/>
                <a:gd name="T28" fmla="*/ 1995 w 3403"/>
                <a:gd name="T29" fmla="*/ 971 h 2319"/>
                <a:gd name="T30" fmla="*/ 2043 w 3403"/>
                <a:gd name="T31" fmla="*/ 1070 h 2319"/>
                <a:gd name="T32" fmla="*/ 2006 w 3403"/>
                <a:gd name="T33" fmla="*/ 1308 h 2319"/>
                <a:gd name="T34" fmla="*/ 3224 w 3403"/>
                <a:gd name="T35" fmla="*/ 1528 h 2319"/>
                <a:gd name="T36" fmla="*/ 3272 w 3403"/>
                <a:gd name="T37" fmla="*/ 778 h 2319"/>
                <a:gd name="T38" fmla="*/ 213 w 3403"/>
                <a:gd name="T39" fmla="*/ 1988 h 2319"/>
                <a:gd name="T40" fmla="*/ 525 w 3403"/>
                <a:gd name="T41" fmla="*/ 1989 h 2319"/>
                <a:gd name="T42" fmla="*/ 832 w 3403"/>
                <a:gd name="T43" fmla="*/ 1989 h 2319"/>
                <a:gd name="T44" fmla="*/ 1000 w 3403"/>
                <a:gd name="T45" fmla="*/ 1971 h 2319"/>
                <a:gd name="T46" fmla="*/ 1105 w 3403"/>
                <a:gd name="T47" fmla="*/ 1933 h 2319"/>
                <a:gd name="T48" fmla="*/ 1118 w 3403"/>
                <a:gd name="T49" fmla="*/ 1919 h 2319"/>
                <a:gd name="T50" fmla="*/ 1326 w 3403"/>
                <a:gd name="T51" fmla="*/ 1756 h 2319"/>
                <a:gd name="T52" fmla="*/ 1654 w 3403"/>
                <a:gd name="T53" fmla="*/ 1450 h 2319"/>
                <a:gd name="T54" fmla="*/ 1797 w 3403"/>
                <a:gd name="T55" fmla="*/ 1251 h 2319"/>
                <a:gd name="T56" fmla="*/ 1834 w 3403"/>
                <a:gd name="T57" fmla="*/ 1143 h 2319"/>
                <a:gd name="T58" fmla="*/ 1832 w 3403"/>
                <a:gd name="T59" fmla="*/ 1113 h 2319"/>
                <a:gd name="T60" fmla="*/ 1717 w 3403"/>
                <a:gd name="T61" fmla="*/ 1129 h 2319"/>
                <a:gd name="T62" fmla="*/ 1450 w 3403"/>
                <a:gd name="T63" fmla="*/ 1226 h 2319"/>
                <a:gd name="T64" fmla="*/ 1201 w 3403"/>
                <a:gd name="T65" fmla="*/ 1348 h 2319"/>
                <a:gd name="T66" fmla="*/ 1109 w 3403"/>
                <a:gd name="T67" fmla="*/ 1349 h 2319"/>
                <a:gd name="T68" fmla="*/ 1054 w 3403"/>
                <a:gd name="T69" fmla="*/ 1296 h 2319"/>
                <a:gd name="T70" fmla="*/ 985 w 3403"/>
                <a:gd name="T71" fmla="*/ 481 h 2319"/>
                <a:gd name="T72" fmla="*/ 1260 w 3403"/>
                <a:gd name="T73" fmla="*/ 155 h 2319"/>
                <a:gd name="T74" fmla="*/ 3273 w 3403"/>
                <a:gd name="T75" fmla="*/ 202 h 2319"/>
                <a:gd name="T76" fmla="*/ 3206 w 3403"/>
                <a:gd name="T77" fmla="*/ 134 h 2319"/>
                <a:gd name="T78" fmla="*/ 3357 w 3403"/>
                <a:gd name="T79" fmla="*/ 73 h 2319"/>
                <a:gd name="T80" fmla="*/ 3400 w 3403"/>
                <a:gd name="T81" fmla="*/ 1499 h 2319"/>
                <a:gd name="T82" fmla="*/ 3274 w 3403"/>
                <a:gd name="T83" fmla="*/ 1650 h 2319"/>
                <a:gd name="T84" fmla="*/ 2301 w 3403"/>
                <a:gd name="T85" fmla="*/ 1752 h 2319"/>
                <a:gd name="T86" fmla="*/ 2108 w 3403"/>
                <a:gd name="T87" fmla="*/ 2224 h 2319"/>
                <a:gd name="T88" fmla="*/ 1926 w 3403"/>
                <a:gd name="T89" fmla="*/ 2319 h 2319"/>
                <a:gd name="T90" fmla="*/ 1743 w 3403"/>
                <a:gd name="T91" fmla="*/ 2223 h 2319"/>
                <a:gd name="T92" fmla="*/ 1555 w 3403"/>
                <a:gd name="T93" fmla="*/ 2291 h 2319"/>
                <a:gd name="T94" fmla="*/ 1399 w 3403"/>
                <a:gd name="T95" fmla="*/ 2200 h 2319"/>
                <a:gd name="T96" fmla="*/ 1362 w 3403"/>
                <a:gd name="T97" fmla="*/ 2002 h 2319"/>
                <a:gd name="T98" fmla="*/ 1193 w 3403"/>
                <a:gd name="T99" fmla="*/ 2131 h 2319"/>
                <a:gd name="T100" fmla="*/ 952 w 3403"/>
                <a:gd name="T101" fmla="*/ 2199 h 2319"/>
                <a:gd name="T102" fmla="*/ 638 w 3403"/>
                <a:gd name="T103" fmla="*/ 2211 h 2319"/>
                <a:gd name="T104" fmla="*/ 338 w 3403"/>
                <a:gd name="T105" fmla="*/ 2206 h 2319"/>
                <a:gd name="T106" fmla="*/ 144 w 3403"/>
                <a:gd name="T107" fmla="*/ 2200 h 2319"/>
                <a:gd name="T108" fmla="*/ 47 w 3403"/>
                <a:gd name="T109" fmla="*/ 2168 h 2319"/>
                <a:gd name="T110" fmla="*/ 2 w 3403"/>
                <a:gd name="T111" fmla="*/ 1012 h 2319"/>
                <a:gd name="T112" fmla="*/ 801 w 3403"/>
                <a:gd name="T113" fmla="*/ 284 h 2319"/>
                <a:gd name="T114" fmla="*/ 898 w 3403"/>
                <a:gd name="T115" fmla="*/ 267 h 2319"/>
                <a:gd name="T116" fmla="*/ 1084 w 3403"/>
                <a:gd name="T117" fmla="*/ 284 h 2319"/>
                <a:gd name="T118" fmla="*/ 1156 w 3403"/>
                <a:gd name="T119" fmla="*/ 73 h 2319"/>
                <a:gd name="T120" fmla="*/ 3206 w 3403"/>
                <a:gd name="T121" fmla="*/ 0 h 2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03" h="2319">
                  <a:moveTo>
                    <a:pt x="2076" y="1701"/>
                  </a:moveTo>
                  <a:lnTo>
                    <a:pt x="2056" y="1703"/>
                  </a:lnTo>
                  <a:lnTo>
                    <a:pt x="2039" y="1709"/>
                  </a:lnTo>
                  <a:lnTo>
                    <a:pt x="2023" y="1719"/>
                  </a:lnTo>
                  <a:lnTo>
                    <a:pt x="2010" y="1732"/>
                  </a:lnTo>
                  <a:lnTo>
                    <a:pt x="1999" y="1749"/>
                  </a:lnTo>
                  <a:lnTo>
                    <a:pt x="1851" y="2049"/>
                  </a:lnTo>
                  <a:lnTo>
                    <a:pt x="1843" y="2067"/>
                  </a:lnTo>
                  <a:lnTo>
                    <a:pt x="1841" y="2086"/>
                  </a:lnTo>
                  <a:lnTo>
                    <a:pt x="1843" y="2106"/>
                  </a:lnTo>
                  <a:lnTo>
                    <a:pt x="1848" y="2124"/>
                  </a:lnTo>
                  <a:lnTo>
                    <a:pt x="1857" y="2140"/>
                  </a:lnTo>
                  <a:lnTo>
                    <a:pt x="1870" y="2153"/>
                  </a:lnTo>
                  <a:lnTo>
                    <a:pt x="1886" y="2164"/>
                  </a:lnTo>
                  <a:lnTo>
                    <a:pt x="1905" y="2171"/>
                  </a:lnTo>
                  <a:lnTo>
                    <a:pt x="1924" y="2173"/>
                  </a:lnTo>
                  <a:lnTo>
                    <a:pt x="1943" y="2171"/>
                  </a:lnTo>
                  <a:lnTo>
                    <a:pt x="1960" y="2165"/>
                  </a:lnTo>
                  <a:lnTo>
                    <a:pt x="1977" y="2156"/>
                  </a:lnTo>
                  <a:lnTo>
                    <a:pt x="1991" y="2142"/>
                  </a:lnTo>
                  <a:lnTo>
                    <a:pt x="2001" y="2127"/>
                  </a:lnTo>
                  <a:lnTo>
                    <a:pt x="2151" y="1826"/>
                  </a:lnTo>
                  <a:lnTo>
                    <a:pt x="2158" y="1805"/>
                  </a:lnTo>
                  <a:lnTo>
                    <a:pt x="2160" y="1783"/>
                  </a:lnTo>
                  <a:lnTo>
                    <a:pt x="2156" y="1761"/>
                  </a:lnTo>
                  <a:lnTo>
                    <a:pt x="2150" y="1745"/>
                  </a:lnTo>
                  <a:lnTo>
                    <a:pt x="2141" y="1732"/>
                  </a:lnTo>
                  <a:lnTo>
                    <a:pt x="2129" y="1720"/>
                  </a:lnTo>
                  <a:lnTo>
                    <a:pt x="2114" y="1711"/>
                  </a:lnTo>
                  <a:lnTo>
                    <a:pt x="2095" y="1703"/>
                  </a:lnTo>
                  <a:lnTo>
                    <a:pt x="2076" y="1701"/>
                  </a:lnTo>
                  <a:close/>
                  <a:moveTo>
                    <a:pt x="1733" y="1677"/>
                  </a:moveTo>
                  <a:lnTo>
                    <a:pt x="1715" y="1680"/>
                  </a:lnTo>
                  <a:lnTo>
                    <a:pt x="1697" y="1688"/>
                  </a:lnTo>
                  <a:lnTo>
                    <a:pt x="1682" y="1699"/>
                  </a:lnTo>
                  <a:lnTo>
                    <a:pt x="1669" y="1712"/>
                  </a:lnTo>
                  <a:lnTo>
                    <a:pt x="1657" y="1728"/>
                  </a:lnTo>
                  <a:lnTo>
                    <a:pt x="1647" y="1742"/>
                  </a:lnTo>
                  <a:lnTo>
                    <a:pt x="1639" y="1755"/>
                  </a:lnTo>
                  <a:lnTo>
                    <a:pt x="1633" y="1767"/>
                  </a:lnTo>
                  <a:lnTo>
                    <a:pt x="1630" y="1774"/>
                  </a:lnTo>
                  <a:lnTo>
                    <a:pt x="1629" y="1777"/>
                  </a:lnTo>
                  <a:lnTo>
                    <a:pt x="1506" y="2023"/>
                  </a:lnTo>
                  <a:lnTo>
                    <a:pt x="1499" y="2042"/>
                  </a:lnTo>
                  <a:lnTo>
                    <a:pt x="1497" y="2062"/>
                  </a:lnTo>
                  <a:lnTo>
                    <a:pt x="1498" y="2081"/>
                  </a:lnTo>
                  <a:lnTo>
                    <a:pt x="1505" y="2098"/>
                  </a:lnTo>
                  <a:lnTo>
                    <a:pt x="1513" y="2115"/>
                  </a:lnTo>
                  <a:lnTo>
                    <a:pt x="1527" y="2129"/>
                  </a:lnTo>
                  <a:lnTo>
                    <a:pt x="1544" y="2140"/>
                  </a:lnTo>
                  <a:lnTo>
                    <a:pt x="1561" y="2147"/>
                  </a:lnTo>
                  <a:lnTo>
                    <a:pt x="1580" y="2148"/>
                  </a:lnTo>
                  <a:lnTo>
                    <a:pt x="1599" y="2147"/>
                  </a:lnTo>
                  <a:lnTo>
                    <a:pt x="1617" y="2140"/>
                  </a:lnTo>
                  <a:lnTo>
                    <a:pt x="1633" y="2130"/>
                  </a:lnTo>
                  <a:lnTo>
                    <a:pt x="1647" y="2118"/>
                  </a:lnTo>
                  <a:lnTo>
                    <a:pt x="1657" y="2101"/>
                  </a:lnTo>
                  <a:lnTo>
                    <a:pt x="1807" y="1801"/>
                  </a:lnTo>
                  <a:lnTo>
                    <a:pt x="1815" y="1780"/>
                  </a:lnTo>
                  <a:lnTo>
                    <a:pt x="1817" y="1757"/>
                  </a:lnTo>
                  <a:lnTo>
                    <a:pt x="1812" y="1735"/>
                  </a:lnTo>
                  <a:lnTo>
                    <a:pt x="1806" y="1720"/>
                  </a:lnTo>
                  <a:lnTo>
                    <a:pt x="1796" y="1707"/>
                  </a:lnTo>
                  <a:lnTo>
                    <a:pt x="1784" y="1694"/>
                  </a:lnTo>
                  <a:lnTo>
                    <a:pt x="1770" y="1686"/>
                  </a:lnTo>
                  <a:lnTo>
                    <a:pt x="1752" y="1679"/>
                  </a:lnTo>
                  <a:lnTo>
                    <a:pt x="1733" y="1677"/>
                  </a:lnTo>
                  <a:close/>
                  <a:moveTo>
                    <a:pt x="3272" y="778"/>
                  </a:moveTo>
                  <a:lnTo>
                    <a:pt x="1257" y="778"/>
                  </a:lnTo>
                  <a:lnTo>
                    <a:pt x="1257" y="1078"/>
                  </a:lnTo>
                  <a:lnTo>
                    <a:pt x="1299" y="1058"/>
                  </a:lnTo>
                  <a:lnTo>
                    <a:pt x="1344" y="1037"/>
                  </a:lnTo>
                  <a:lnTo>
                    <a:pt x="1391" y="1016"/>
                  </a:lnTo>
                  <a:lnTo>
                    <a:pt x="1440" y="996"/>
                  </a:lnTo>
                  <a:lnTo>
                    <a:pt x="1490" y="976"/>
                  </a:lnTo>
                  <a:lnTo>
                    <a:pt x="1540" y="958"/>
                  </a:lnTo>
                  <a:lnTo>
                    <a:pt x="1590" y="941"/>
                  </a:lnTo>
                  <a:lnTo>
                    <a:pt x="1639" y="926"/>
                  </a:lnTo>
                  <a:lnTo>
                    <a:pt x="1686" y="914"/>
                  </a:lnTo>
                  <a:lnTo>
                    <a:pt x="1733" y="905"/>
                  </a:lnTo>
                  <a:lnTo>
                    <a:pt x="1777" y="898"/>
                  </a:lnTo>
                  <a:lnTo>
                    <a:pt x="1818" y="897"/>
                  </a:lnTo>
                  <a:lnTo>
                    <a:pt x="1852" y="898"/>
                  </a:lnTo>
                  <a:lnTo>
                    <a:pt x="1882" y="902"/>
                  </a:lnTo>
                  <a:lnTo>
                    <a:pt x="1908" y="910"/>
                  </a:lnTo>
                  <a:lnTo>
                    <a:pt x="1932" y="920"/>
                  </a:lnTo>
                  <a:lnTo>
                    <a:pt x="1952" y="931"/>
                  </a:lnTo>
                  <a:lnTo>
                    <a:pt x="1969" y="943"/>
                  </a:lnTo>
                  <a:lnTo>
                    <a:pt x="1983" y="957"/>
                  </a:lnTo>
                  <a:lnTo>
                    <a:pt x="1995" y="971"/>
                  </a:lnTo>
                  <a:lnTo>
                    <a:pt x="2005" y="984"/>
                  </a:lnTo>
                  <a:lnTo>
                    <a:pt x="2013" y="997"/>
                  </a:lnTo>
                  <a:lnTo>
                    <a:pt x="2020" y="1011"/>
                  </a:lnTo>
                  <a:lnTo>
                    <a:pt x="2029" y="1027"/>
                  </a:lnTo>
                  <a:lnTo>
                    <a:pt x="2036" y="1047"/>
                  </a:lnTo>
                  <a:lnTo>
                    <a:pt x="2043" y="1070"/>
                  </a:lnTo>
                  <a:lnTo>
                    <a:pt x="2047" y="1098"/>
                  </a:lnTo>
                  <a:lnTo>
                    <a:pt x="2048" y="1128"/>
                  </a:lnTo>
                  <a:lnTo>
                    <a:pt x="2047" y="1163"/>
                  </a:lnTo>
                  <a:lnTo>
                    <a:pt x="2040" y="1209"/>
                  </a:lnTo>
                  <a:lnTo>
                    <a:pt x="2026" y="1258"/>
                  </a:lnTo>
                  <a:lnTo>
                    <a:pt x="2006" y="1308"/>
                  </a:lnTo>
                  <a:lnTo>
                    <a:pt x="1980" y="1361"/>
                  </a:lnTo>
                  <a:lnTo>
                    <a:pt x="1947" y="1415"/>
                  </a:lnTo>
                  <a:lnTo>
                    <a:pt x="1909" y="1472"/>
                  </a:lnTo>
                  <a:lnTo>
                    <a:pt x="1865" y="1529"/>
                  </a:lnTo>
                  <a:lnTo>
                    <a:pt x="3206" y="1530"/>
                  </a:lnTo>
                  <a:lnTo>
                    <a:pt x="3224" y="1528"/>
                  </a:lnTo>
                  <a:lnTo>
                    <a:pt x="3239" y="1521"/>
                  </a:lnTo>
                  <a:lnTo>
                    <a:pt x="3252" y="1510"/>
                  </a:lnTo>
                  <a:lnTo>
                    <a:pt x="3263" y="1497"/>
                  </a:lnTo>
                  <a:lnTo>
                    <a:pt x="3269" y="1482"/>
                  </a:lnTo>
                  <a:lnTo>
                    <a:pt x="3272" y="1464"/>
                  </a:lnTo>
                  <a:lnTo>
                    <a:pt x="3272" y="778"/>
                  </a:lnTo>
                  <a:close/>
                  <a:moveTo>
                    <a:pt x="955" y="480"/>
                  </a:moveTo>
                  <a:lnTo>
                    <a:pt x="926" y="481"/>
                  </a:lnTo>
                  <a:lnTo>
                    <a:pt x="901" y="484"/>
                  </a:lnTo>
                  <a:lnTo>
                    <a:pt x="881" y="488"/>
                  </a:lnTo>
                  <a:lnTo>
                    <a:pt x="214" y="1080"/>
                  </a:lnTo>
                  <a:lnTo>
                    <a:pt x="213" y="1988"/>
                  </a:lnTo>
                  <a:lnTo>
                    <a:pt x="253" y="1989"/>
                  </a:lnTo>
                  <a:lnTo>
                    <a:pt x="301" y="1989"/>
                  </a:lnTo>
                  <a:lnTo>
                    <a:pt x="352" y="1989"/>
                  </a:lnTo>
                  <a:lnTo>
                    <a:pt x="409" y="1989"/>
                  </a:lnTo>
                  <a:lnTo>
                    <a:pt x="466" y="1989"/>
                  </a:lnTo>
                  <a:lnTo>
                    <a:pt x="525" y="1989"/>
                  </a:lnTo>
                  <a:lnTo>
                    <a:pt x="583" y="1989"/>
                  </a:lnTo>
                  <a:lnTo>
                    <a:pt x="639" y="1989"/>
                  </a:lnTo>
                  <a:lnTo>
                    <a:pt x="698" y="1989"/>
                  </a:lnTo>
                  <a:lnTo>
                    <a:pt x="749" y="1989"/>
                  </a:lnTo>
                  <a:lnTo>
                    <a:pt x="794" y="1989"/>
                  </a:lnTo>
                  <a:lnTo>
                    <a:pt x="832" y="1989"/>
                  </a:lnTo>
                  <a:lnTo>
                    <a:pt x="863" y="1988"/>
                  </a:lnTo>
                  <a:lnTo>
                    <a:pt x="889" y="1987"/>
                  </a:lnTo>
                  <a:lnTo>
                    <a:pt x="910" y="1986"/>
                  </a:lnTo>
                  <a:lnTo>
                    <a:pt x="926" y="1985"/>
                  </a:lnTo>
                  <a:lnTo>
                    <a:pt x="967" y="1978"/>
                  </a:lnTo>
                  <a:lnTo>
                    <a:pt x="1000" y="1971"/>
                  </a:lnTo>
                  <a:lnTo>
                    <a:pt x="1029" y="1965"/>
                  </a:lnTo>
                  <a:lnTo>
                    <a:pt x="1052" y="1957"/>
                  </a:lnTo>
                  <a:lnTo>
                    <a:pt x="1072" y="1950"/>
                  </a:lnTo>
                  <a:lnTo>
                    <a:pt x="1086" y="1944"/>
                  </a:lnTo>
                  <a:lnTo>
                    <a:pt x="1097" y="1938"/>
                  </a:lnTo>
                  <a:lnTo>
                    <a:pt x="1105" y="1933"/>
                  </a:lnTo>
                  <a:lnTo>
                    <a:pt x="1109" y="1931"/>
                  </a:lnTo>
                  <a:lnTo>
                    <a:pt x="1110" y="1929"/>
                  </a:lnTo>
                  <a:lnTo>
                    <a:pt x="1112" y="1926"/>
                  </a:lnTo>
                  <a:lnTo>
                    <a:pt x="1114" y="1923"/>
                  </a:lnTo>
                  <a:lnTo>
                    <a:pt x="1117" y="1921"/>
                  </a:lnTo>
                  <a:lnTo>
                    <a:pt x="1118" y="1919"/>
                  </a:lnTo>
                  <a:lnTo>
                    <a:pt x="1120" y="1917"/>
                  </a:lnTo>
                  <a:lnTo>
                    <a:pt x="1123" y="1916"/>
                  </a:lnTo>
                  <a:lnTo>
                    <a:pt x="1126" y="1913"/>
                  </a:lnTo>
                  <a:lnTo>
                    <a:pt x="1198" y="1859"/>
                  </a:lnTo>
                  <a:lnTo>
                    <a:pt x="1264" y="1807"/>
                  </a:lnTo>
                  <a:lnTo>
                    <a:pt x="1326" y="1756"/>
                  </a:lnTo>
                  <a:lnTo>
                    <a:pt x="1384" y="1709"/>
                  </a:lnTo>
                  <a:lnTo>
                    <a:pt x="1436" y="1662"/>
                  </a:lnTo>
                  <a:lnTo>
                    <a:pt x="1435" y="1662"/>
                  </a:lnTo>
                  <a:lnTo>
                    <a:pt x="1571" y="1537"/>
                  </a:lnTo>
                  <a:lnTo>
                    <a:pt x="1615" y="1492"/>
                  </a:lnTo>
                  <a:lnTo>
                    <a:pt x="1654" y="1450"/>
                  </a:lnTo>
                  <a:lnTo>
                    <a:pt x="1687" y="1409"/>
                  </a:lnTo>
                  <a:lnTo>
                    <a:pt x="1718" y="1372"/>
                  </a:lnTo>
                  <a:lnTo>
                    <a:pt x="1743" y="1338"/>
                  </a:lnTo>
                  <a:lnTo>
                    <a:pt x="1765" y="1306"/>
                  </a:lnTo>
                  <a:lnTo>
                    <a:pt x="1782" y="1278"/>
                  </a:lnTo>
                  <a:lnTo>
                    <a:pt x="1797" y="1251"/>
                  </a:lnTo>
                  <a:lnTo>
                    <a:pt x="1809" y="1227"/>
                  </a:lnTo>
                  <a:lnTo>
                    <a:pt x="1818" y="1205"/>
                  </a:lnTo>
                  <a:lnTo>
                    <a:pt x="1824" y="1186"/>
                  </a:lnTo>
                  <a:lnTo>
                    <a:pt x="1830" y="1169"/>
                  </a:lnTo>
                  <a:lnTo>
                    <a:pt x="1833" y="1155"/>
                  </a:lnTo>
                  <a:lnTo>
                    <a:pt x="1834" y="1143"/>
                  </a:lnTo>
                  <a:lnTo>
                    <a:pt x="1835" y="1133"/>
                  </a:lnTo>
                  <a:lnTo>
                    <a:pt x="1835" y="1125"/>
                  </a:lnTo>
                  <a:lnTo>
                    <a:pt x="1835" y="1120"/>
                  </a:lnTo>
                  <a:lnTo>
                    <a:pt x="1834" y="1116"/>
                  </a:lnTo>
                  <a:lnTo>
                    <a:pt x="1833" y="1114"/>
                  </a:lnTo>
                  <a:lnTo>
                    <a:pt x="1832" y="1113"/>
                  </a:lnTo>
                  <a:lnTo>
                    <a:pt x="1829" y="1113"/>
                  </a:lnTo>
                  <a:lnTo>
                    <a:pt x="1823" y="1112"/>
                  </a:lnTo>
                  <a:lnTo>
                    <a:pt x="1818" y="1112"/>
                  </a:lnTo>
                  <a:lnTo>
                    <a:pt x="1787" y="1114"/>
                  </a:lnTo>
                  <a:lnTo>
                    <a:pt x="1754" y="1120"/>
                  </a:lnTo>
                  <a:lnTo>
                    <a:pt x="1717" y="1129"/>
                  </a:lnTo>
                  <a:lnTo>
                    <a:pt x="1677" y="1140"/>
                  </a:lnTo>
                  <a:lnTo>
                    <a:pt x="1634" y="1153"/>
                  </a:lnTo>
                  <a:lnTo>
                    <a:pt x="1590" y="1169"/>
                  </a:lnTo>
                  <a:lnTo>
                    <a:pt x="1544" y="1187"/>
                  </a:lnTo>
                  <a:lnTo>
                    <a:pt x="1497" y="1206"/>
                  </a:lnTo>
                  <a:lnTo>
                    <a:pt x="1450" y="1226"/>
                  </a:lnTo>
                  <a:lnTo>
                    <a:pt x="1405" y="1247"/>
                  </a:lnTo>
                  <a:lnTo>
                    <a:pt x="1360" y="1268"/>
                  </a:lnTo>
                  <a:lnTo>
                    <a:pt x="1317" y="1289"/>
                  </a:lnTo>
                  <a:lnTo>
                    <a:pt x="1275" y="1310"/>
                  </a:lnTo>
                  <a:lnTo>
                    <a:pt x="1237" y="1329"/>
                  </a:lnTo>
                  <a:lnTo>
                    <a:pt x="1201" y="1348"/>
                  </a:lnTo>
                  <a:lnTo>
                    <a:pt x="1182" y="1356"/>
                  </a:lnTo>
                  <a:lnTo>
                    <a:pt x="1160" y="1359"/>
                  </a:lnTo>
                  <a:lnTo>
                    <a:pt x="1139" y="1358"/>
                  </a:lnTo>
                  <a:lnTo>
                    <a:pt x="1119" y="1353"/>
                  </a:lnTo>
                  <a:lnTo>
                    <a:pt x="1109" y="1358"/>
                  </a:lnTo>
                  <a:lnTo>
                    <a:pt x="1109" y="1349"/>
                  </a:lnTo>
                  <a:lnTo>
                    <a:pt x="1105" y="1348"/>
                  </a:lnTo>
                  <a:lnTo>
                    <a:pt x="1100" y="1347"/>
                  </a:lnTo>
                  <a:lnTo>
                    <a:pt x="1097" y="1346"/>
                  </a:lnTo>
                  <a:lnTo>
                    <a:pt x="1079" y="1333"/>
                  </a:lnTo>
                  <a:lnTo>
                    <a:pt x="1064" y="1316"/>
                  </a:lnTo>
                  <a:lnTo>
                    <a:pt x="1054" y="1296"/>
                  </a:lnTo>
                  <a:lnTo>
                    <a:pt x="1047" y="1275"/>
                  </a:lnTo>
                  <a:lnTo>
                    <a:pt x="1045" y="1253"/>
                  </a:lnTo>
                  <a:lnTo>
                    <a:pt x="1045" y="503"/>
                  </a:lnTo>
                  <a:lnTo>
                    <a:pt x="1030" y="493"/>
                  </a:lnTo>
                  <a:lnTo>
                    <a:pt x="1010" y="486"/>
                  </a:lnTo>
                  <a:lnTo>
                    <a:pt x="985" y="481"/>
                  </a:lnTo>
                  <a:lnTo>
                    <a:pt x="955" y="480"/>
                  </a:lnTo>
                  <a:close/>
                  <a:moveTo>
                    <a:pt x="3206" y="134"/>
                  </a:moveTo>
                  <a:lnTo>
                    <a:pt x="1307" y="135"/>
                  </a:lnTo>
                  <a:lnTo>
                    <a:pt x="1290" y="137"/>
                  </a:lnTo>
                  <a:lnTo>
                    <a:pt x="1273" y="144"/>
                  </a:lnTo>
                  <a:lnTo>
                    <a:pt x="1260" y="155"/>
                  </a:lnTo>
                  <a:lnTo>
                    <a:pt x="1250" y="168"/>
                  </a:lnTo>
                  <a:lnTo>
                    <a:pt x="1244" y="184"/>
                  </a:lnTo>
                  <a:lnTo>
                    <a:pt x="1242" y="202"/>
                  </a:lnTo>
                  <a:lnTo>
                    <a:pt x="1242" y="381"/>
                  </a:lnTo>
                  <a:lnTo>
                    <a:pt x="3272" y="382"/>
                  </a:lnTo>
                  <a:lnTo>
                    <a:pt x="3273" y="202"/>
                  </a:lnTo>
                  <a:lnTo>
                    <a:pt x="3271" y="184"/>
                  </a:lnTo>
                  <a:lnTo>
                    <a:pt x="3263" y="169"/>
                  </a:lnTo>
                  <a:lnTo>
                    <a:pt x="3253" y="155"/>
                  </a:lnTo>
                  <a:lnTo>
                    <a:pt x="3239" y="144"/>
                  </a:lnTo>
                  <a:lnTo>
                    <a:pt x="3224" y="137"/>
                  </a:lnTo>
                  <a:lnTo>
                    <a:pt x="3206" y="134"/>
                  </a:lnTo>
                  <a:close/>
                  <a:moveTo>
                    <a:pt x="3206" y="0"/>
                  </a:moveTo>
                  <a:lnTo>
                    <a:pt x="3242" y="4"/>
                  </a:lnTo>
                  <a:lnTo>
                    <a:pt x="3275" y="13"/>
                  </a:lnTo>
                  <a:lnTo>
                    <a:pt x="3306" y="29"/>
                  </a:lnTo>
                  <a:lnTo>
                    <a:pt x="3334" y="49"/>
                  </a:lnTo>
                  <a:lnTo>
                    <a:pt x="3357" y="73"/>
                  </a:lnTo>
                  <a:lnTo>
                    <a:pt x="3377" y="102"/>
                  </a:lnTo>
                  <a:lnTo>
                    <a:pt x="3391" y="133"/>
                  </a:lnTo>
                  <a:lnTo>
                    <a:pt x="3400" y="167"/>
                  </a:lnTo>
                  <a:lnTo>
                    <a:pt x="3403" y="203"/>
                  </a:lnTo>
                  <a:lnTo>
                    <a:pt x="3403" y="1464"/>
                  </a:lnTo>
                  <a:lnTo>
                    <a:pt x="3400" y="1499"/>
                  </a:lnTo>
                  <a:lnTo>
                    <a:pt x="3390" y="1533"/>
                  </a:lnTo>
                  <a:lnTo>
                    <a:pt x="3376" y="1564"/>
                  </a:lnTo>
                  <a:lnTo>
                    <a:pt x="3356" y="1592"/>
                  </a:lnTo>
                  <a:lnTo>
                    <a:pt x="3332" y="1616"/>
                  </a:lnTo>
                  <a:lnTo>
                    <a:pt x="3304" y="1636"/>
                  </a:lnTo>
                  <a:lnTo>
                    <a:pt x="3274" y="1650"/>
                  </a:lnTo>
                  <a:lnTo>
                    <a:pt x="3240" y="1660"/>
                  </a:lnTo>
                  <a:lnTo>
                    <a:pt x="3205" y="1664"/>
                  </a:lnTo>
                  <a:lnTo>
                    <a:pt x="2266" y="1664"/>
                  </a:lnTo>
                  <a:lnTo>
                    <a:pt x="2280" y="1689"/>
                  </a:lnTo>
                  <a:lnTo>
                    <a:pt x="2292" y="1715"/>
                  </a:lnTo>
                  <a:lnTo>
                    <a:pt x="2301" y="1752"/>
                  </a:lnTo>
                  <a:lnTo>
                    <a:pt x="2303" y="1787"/>
                  </a:lnTo>
                  <a:lnTo>
                    <a:pt x="2300" y="1824"/>
                  </a:lnTo>
                  <a:lnTo>
                    <a:pt x="2291" y="1858"/>
                  </a:lnTo>
                  <a:lnTo>
                    <a:pt x="2278" y="1892"/>
                  </a:lnTo>
                  <a:lnTo>
                    <a:pt x="2128" y="2192"/>
                  </a:lnTo>
                  <a:lnTo>
                    <a:pt x="2108" y="2224"/>
                  </a:lnTo>
                  <a:lnTo>
                    <a:pt x="2085" y="2251"/>
                  </a:lnTo>
                  <a:lnTo>
                    <a:pt x="2058" y="2275"/>
                  </a:lnTo>
                  <a:lnTo>
                    <a:pt x="2029" y="2293"/>
                  </a:lnTo>
                  <a:lnTo>
                    <a:pt x="1996" y="2307"/>
                  </a:lnTo>
                  <a:lnTo>
                    <a:pt x="1961" y="2315"/>
                  </a:lnTo>
                  <a:lnTo>
                    <a:pt x="1926" y="2319"/>
                  </a:lnTo>
                  <a:lnTo>
                    <a:pt x="1891" y="2315"/>
                  </a:lnTo>
                  <a:lnTo>
                    <a:pt x="1856" y="2307"/>
                  </a:lnTo>
                  <a:lnTo>
                    <a:pt x="1823" y="2293"/>
                  </a:lnTo>
                  <a:lnTo>
                    <a:pt x="1792" y="2274"/>
                  </a:lnTo>
                  <a:lnTo>
                    <a:pt x="1766" y="2250"/>
                  </a:lnTo>
                  <a:lnTo>
                    <a:pt x="1743" y="2223"/>
                  </a:lnTo>
                  <a:lnTo>
                    <a:pt x="1716" y="2247"/>
                  </a:lnTo>
                  <a:lnTo>
                    <a:pt x="1686" y="2267"/>
                  </a:lnTo>
                  <a:lnTo>
                    <a:pt x="1653" y="2281"/>
                  </a:lnTo>
                  <a:lnTo>
                    <a:pt x="1618" y="2290"/>
                  </a:lnTo>
                  <a:lnTo>
                    <a:pt x="1581" y="2292"/>
                  </a:lnTo>
                  <a:lnTo>
                    <a:pt x="1555" y="2291"/>
                  </a:lnTo>
                  <a:lnTo>
                    <a:pt x="1529" y="2287"/>
                  </a:lnTo>
                  <a:lnTo>
                    <a:pt x="1503" y="2279"/>
                  </a:lnTo>
                  <a:lnTo>
                    <a:pt x="1479" y="2268"/>
                  </a:lnTo>
                  <a:lnTo>
                    <a:pt x="1448" y="2249"/>
                  </a:lnTo>
                  <a:lnTo>
                    <a:pt x="1422" y="2226"/>
                  </a:lnTo>
                  <a:lnTo>
                    <a:pt x="1399" y="2200"/>
                  </a:lnTo>
                  <a:lnTo>
                    <a:pt x="1381" y="2170"/>
                  </a:lnTo>
                  <a:lnTo>
                    <a:pt x="1368" y="2139"/>
                  </a:lnTo>
                  <a:lnTo>
                    <a:pt x="1359" y="2106"/>
                  </a:lnTo>
                  <a:lnTo>
                    <a:pt x="1355" y="2072"/>
                  </a:lnTo>
                  <a:lnTo>
                    <a:pt x="1356" y="2036"/>
                  </a:lnTo>
                  <a:lnTo>
                    <a:pt x="1362" y="2002"/>
                  </a:lnTo>
                  <a:lnTo>
                    <a:pt x="1312" y="2041"/>
                  </a:lnTo>
                  <a:lnTo>
                    <a:pt x="1261" y="2082"/>
                  </a:lnTo>
                  <a:lnTo>
                    <a:pt x="1249" y="2093"/>
                  </a:lnTo>
                  <a:lnTo>
                    <a:pt x="1234" y="2105"/>
                  </a:lnTo>
                  <a:lnTo>
                    <a:pt x="1216" y="2118"/>
                  </a:lnTo>
                  <a:lnTo>
                    <a:pt x="1193" y="2131"/>
                  </a:lnTo>
                  <a:lnTo>
                    <a:pt x="1166" y="2144"/>
                  </a:lnTo>
                  <a:lnTo>
                    <a:pt x="1133" y="2158"/>
                  </a:lnTo>
                  <a:lnTo>
                    <a:pt x="1097" y="2170"/>
                  </a:lnTo>
                  <a:lnTo>
                    <a:pt x="1055" y="2181"/>
                  </a:lnTo>
                  <a:lnTo>
                    <a:pt x="1007" y="2191"/>
                  </a:lnTo>
                  <a:lnTo>
                    <a:pt x="952" y="2199"/>
                  </a:lnTo>
                  <a:lnTo>
                    <a:pt x="917" y="2203"/>
                  </a:lnTo>
                  <a:lnTo>
                    <a:pt x="874" y="2205"/>
                  </a:lnTo>
                  <a:lnTo>
                    <a:pt x="825" y="2208"/>
                  </a:lnTo>
                  <a:lnTo>
                    <a:pt x="770" y="2210"/>
                  </a:lnTo>
                  <a:lnTo>
                    <a:pt x="708" y="2211"/>
                  </a:lnTo>
                  <a:lnTo>
                    <a:pt x="638" y="2211"/>
                  </a:lnTo>
                  <a:lnTo>
                    <a:pt x="587" y="2211"/>
                  </a:lnTo>
                  <a:lnTo>
                    <a:pt x="535" y="2211"/>
                  </a:lnTo>
                  <a:lnTo>
                    <a:pt x="484" y="2210"/>
                  </a:lnTo>
                  <a:lnTo>
                    <a:pt x="434" y="2208"/>
                  </a:lnTo>
                  <a:lnTo>
                    <a:pt x="385" y="2207"/>
                  </a:lnTo>
                  <a:lnTo>
                    <a:pt x="338" y="2206"/>
                  </a:lnTo>
                  <a:lnTo>
                    <a:pt x="295" y="2205"/>
                  </a:lnTo>
                  <a:lnTo>
                    <a:pt x="254" y="2204"/>
                  </a:lnTo>
                  <a:lnTo>
                    <a:pt x="219" y="2203"/>
                  </a:lnTo>
                  <a:lnTo>
                    <a:pt x="188" y="2202"/>
                  </a:lnTo>
                  <a:lnTo>
                    <a:pt x="163" y="2201"/>
                  </a:lnTo>
                  <a:lnTo>
                    <a:pt x="144" y="2200"/>
                  </a:lnTo>
                  <a:lnTo>
                    <a:pt x="132" y="2200"/>
                  </a:lnTo>
                  <a:lnTo>
                    <a:pt x="127" y="2200"/>
                  </a:lnTo>
                  <a:lnTo>
                    <a:pt x="105" y="2196"/>
                  </a:lnTo>
                  <a:lnTo>
                    <a:pt x="85" y="2190"/>
                  </a:lnTo>
                  <a:lnTo>
                    <a:pt x="65" y="2180"/>
                  </a:lnTo>
                  <a:lnTo>
                    <a:pt x="47" y="2168"/>
                  </a:lnTo>
                  <a:lnTo>
                    <a:pt x="30" y="2152"/>
                  </a:lnTo>
                  <a:lnTo>
                    <a:pt x="17" y="2135"/>
                  </a:lnTo>
                  <a:lnTo>
                    <a:pt x="10" y="2116"/>
                  </a:lnTo>
                  <a:lnTo>
                    <a:pt x="7" y="2095"/>
                  </a:lnTo>
                  <a:lnTo>
                    <a:pt x="0" y="1035"/>
                  </a:lnTo>
                  <a:lnTo>
                    <a:pt x="2" y="1012"/>
                  </a:lnTo>
                  <a:lnTo>
                    <a:pt x="9" y="989"/>
                  </a:lnTo>
                  <a:lnTo>
                    <a:pt x="21" y="969"/>
                  </a:lnTo>
                  <a:lnTo>
                    <a:pt x="36" y="951"/>
                  </a:lnTo>
                  <a:lnTo>
                    <a:pt x="760" y="307"/>
                  </a:lnTo>
                  <a:lnTo>
                    <a:pt x="780" y="294"/>
                  </a:lnTo>
                  <a:lnTo>
                    <a:pt x="801" y="284"/>
                  </a:lnTo>
                  <a:lnTo>
                    <a:pt x="807" y="283"/>
                  </a:lnTo>
                  <a:lnTo>
                    <a:pt x="818" y="280"/>
                  </a:lnTo>
                  <a:lnTo>
                    <a:pt x="833" y="277"/>
                  </a:lnTo>
                  <a:lnTo>
                    <a:pt x="851" y="274"/>
                  </a:lnTo>
                  <a:lnTo>
                    <a:pt x="873" y="269"/>
                  </a:lnTo>
                  <a:lnTo>
                    <a:pt x="898" y="267"/>
                  </a:lnTo>
                  <a:lnTo>
                    <a:pt x="925" y="265"/>
                  </a:lnTo>
                  <a:lnTo>
                    <a:pt x="955" y="264"/>
                  </a:lnTo>
                  <a:lnTo>
                    <a:pt x="992" y="265"/>
                  </a:lnTo>
                  <a:lnTo>
                    <a:pt x="1025" y="269"/>
                  </a:lnTo>
                  <a:lnTo>
                    <a:pt x="1056" y="276"/>
                  </a:lnTo>
                  <a:lnTo>
                    <a:pt x="1084" y="284"/>
                  </a:lnTo>
                  <a:lnTo>
                    <a:pt x="1110" y="294"/>
                  </a:lnTo>
                  <a:lnTo>
                    <a:pt x="1110" y="202"/>
                  </a:lnTo>
                  <a:lnTo>
                    <a:pt x="1112" y="167"/>
                  </a:lnTo>
                  <a:lnTo>
                    <a:pt x="1122" y="133"/>
                  </a:lnTo>
                  <a:lnTo>
                    <a:pt x="1136" y="101"/>
                  </a:lnTo>
                  <a:lnTo>
                    <a:pt x="1156" y="73"/>
                  </a:lnTo>
                  <a:lnTo>
                    <a:pt x="1180" y="49"/>
                  </a:lnTo>
                  <a:lnTo>
                    <a:pt x="1207" y="29"/>
                  </a:lnTo>
                  <a:lnTo>
                    <a:pt x="1237" y="15"/>
                  </a:lnTo>
                  <a:lnTo>
                    <a:pt x="1271" y="5"/>
                  </a:lnTo>
                  <a:lnTo>
                    <a:pt x="1307" y="1"/>
                  </a:lnTo>
                  <a:lnTo>
                    <a:pt x="32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6"/>
            <p:cNvSpPr>
              <a:spLocks/>
            </p:cNvSpPr>
            <p:nvPr/>
          </p:nvSpPr>
          <p:spPr bwMode="auto">
            <a:xfrm>
              <a:off x="6227" y="2154"/>
              <a:ext cx="87" cy="30"/>
            </a:xfrm>
            <a:custGeom>
              <a:avLst/>
              <a:gdLst>
                <a:gd name="T0" fmla="*/ 0 w 521"/>
                <a:gd name="T1" fmla="*/ 0 h 180"/>
                <a:gd name="T2" fmla="*/ 521 w 521"/>
                <a:gd name="T3" fmla="*/ 1 h 180"/>
                <a:gd name="T4" fmla="*/ 521 w 521"/>
                <a:gd name="T5" fmla="*/ 180 h 180"/>
                <a:gd name="T6" fmla="*/ 2 w 521"/>
                <a:gd name="T7" fmla="*/ 180 h 180"/>
                <a:gd name="T8" fmla="*/ 0 w 521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1" h="180">
                  <a:moveTo>
                    <a:pt x="0" y="0"/>
                  </a:moveTo>
                  <a:lnTo>
                    <a:pt x="521" y="1"/>
                  </a:lnTo>
                  <a:lnTo>
                    <a:pt x="521" y="180"/>
                  </a:lnTo>
                  <a:lnTo>
                    <a:pt x="2" y="1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243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592" y="1428869"/>
            <a:ext cx="456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4592" y="850005"/>
            <a:ext cx="32558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SWOT Analysis</a:t>
            </a:r>
            <a:endParaRPr lang="en-US" sz="4000" cap="all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460839" y="2400511"/>
            <a:ext cx="3270322" cy="3254326"/>
            <a:chOff x="1148861" y="2377065"/>
            <a:chExt cx="3270322" cy="3254326"/>
          </a:xfrm>
        </p:grpSpPr>
        <p:sp>
          <p:nvSpPr>
            <p:cNvPr id="4" name="Rounded Rectangle 3"/>
            <p:cNvSpPr/>
            <p:nvPr/>
          </p:nvSpPr>
          <p:spPr>
            <a:xfrm>
              <a:off x="1148861" y="2377065"/>
              <a:ext cx="1554480" cy="1554480"/>
            </a:xfrm>
            <a:prstGeom prst="roundRect">
              <a:avLst>
                <a:gd name="adj" fmla="val 6990"/>
              </a:avLst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 smtClean="0"/>
                <a:t>S</a:t>
              </a:r>
              <a:endParaRPr lang="en-US" sz="6000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864703" y="2377065"/>
              <a:ext cx="1554480" cy="1554480"/>
            </a:xfrm>
            <a:prstGeom prst="roundRect">
              <a:avLst>
                <a:gd name="adj" fmla="val 6990"/>
              </a:avLst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 smtClean="0"/>
                <a:t>W</a:t>
              </a:r>
              <a:endParaRPr lang="en-US" sz="60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148861" y="4076911"/>
              <a:ext cx="1554480" cy="1554480"/>
            </a:xfrm>
            <a:prstGeom prst="roundRect">
              <a:avLst>
                <a:gd name="adj" fmla="val 6990"/>
              </a:avLst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 smtClean="0"/>
                <a:t>O</a:t>
              </a:r>
              <a:endParaRPr lang="en-US" sz="60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864703" y="4076911"/>
              <a:ext cx="1554480" cy="1554480"/>
            </a:xfrm>
            <a:prstGeom prst="roundRect">
              <a:avLst>
                <a:gd name="adj" fmla="val 6990"/>
              </a:avLst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dirty="0" smtClean="0"/>
                <a:t>T</a:t>
              </a:r>
              <a:endParaRPr lang="en-US" sz="6000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8059407" y="2639142"/>
            <a:ext cx="32856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cap="all" spc="-150" dirty="0" smtClean="0">
                <a:solidFill>
                  <a:schemeClr val="accent2"/>
                </a:solidFill>
              </a:rPr>
              <a:t>Weakness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59407" y="4338988"/>
            <a:ext cx="32856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cap="all" spc="-150" dirty="0" smtClean="0">
                <a:solidFill>
                  <a:schemeClr val="accent2"/>
                </a:solidFill>
              </a:rPr>
              <a:t>Threats</a:t>
            </a:r>
          </a:p>
          <a:p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46899" y="2639142"/>
            <a:ext cx="32856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cap="all" spc="-150" dirty="0" smtClean="0">
                <a:solidFill>
                  <a:schemeClr val="accent2"/>
                </a:solidFill>
              </a:rPr>
              <a:t>Strengths</a:t>
            </a:r>
          </a:p>
          <a:p>
            <a:pPr algn="r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46899" y="4338988"/>
            <a:ext cx="32856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b="1" cap="all" spc="-150" dirty="0" smtClean="0">
                <a:solidFill>
                  <a:schemeClr val="accent2"/>
                </a:solidFill>
              </a:rPr>
              <a:t>Opportunities</a:t>
            </a:r>
          </a:p>
          <a:p>
            <a:pPr algn="r"/>
            <a:r>
              <a:rPr lang="en-US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80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33446"/>
            <a:ext cx="12192000" cy="30245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40753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4075369"/>
          </a:xfrm>
          <a:prstGeom prst="rect">
            <a:avLst/>
          </a:prstGeom>
          <a:solidFill>
            <a:schemeClr val="bg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018430" y="1089164"/>
            <a:ext cx="6155140" cy="1897039"/>
          </a:xfrm>
          <a:prstGeom prst="rect">
            <a:avLst/>
          </a:prstGeom>
          <a:solidFill>
            <a:schemeClr val="accent5">
              <a:alpha val="8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pc="-150" dirty="0" smtClean="0"/>
              <a:t>GET IN TOUCH WITH US</a:t>
            </a:r>
          </a:p>
          <a:p>
            <a:pPr algn="ctr"/>
            <a:r>
              <a:rPr lang="en-US" sz="2400" spc="-150" dirty="0" smtClean="0"/>
              <a:t>Subtitle goes here</a:t>
            </a:r>
            <a:endParaRPr lang="en-US" sz="2000" spc="-150" dirty="0"/>
          </a:p>
        </p:txBody>
      </p:sp>
      <p:sp>
        <p:nvSpPr>
          <p:cNvPr id="10" name="Freeform 6"/>
          <p:cNvSpPr>
            <a:spLocks noEditPoints="1"/>
          </p:cNvSpPr>
          <p:nvPr/>
        </p:nvSpPr>
        <p:spPr bwMode="auto">
          <a:xfrm>
            <a:off x="5617698" y="4977619"/>
            <a:ext cx="548640" cy="548640"/>
          </a:xfrm>
          <a:custGeom>
            <a:avLst/>
            <a:gdLst>
              <a:gd name="T0" fmla="*/ 2140 w 3903"/>
              <a:gd name="T1" fmla="*/ 1361 h 3902"/>
              <a:gd name="T2" fmla="*/ 2303 w 3903"/>
              <a:gd name="T3" fmla="*/ 1546 h 3902"/>
              <a:gd name="T4" fmla="*/ 2319 w 3903"/>
              <a:gd name="T5" fmla="*/ 1795 h 3902"/>
              <a:gd name="T6" fmla="*/ 2181 w 3903"/>
              <a:gd name="T7" fmla="*/ 1999 h 3902"/>
              <a:gd name="T8" fmla="*/ 1949 w 3903"/>
              <a:gd name="T9" fmla="*/ 2076 h 3902"/>
              <a:gd name="T10" fmla="*/ 1715 w 3903"/>
              <a:gd name="T11" fmla="*/ 1999 h 3902"/>
              <a:gd name="T12" fmla="*/ 1577 w 3903"/>
              <a:gd name="T13" fmla="*/ 1795 h 3902"/>
              <a:gd name="T14" fmla="*/ 1593 w 3903"/>
              <a:gd name="T15" fmla="*/ 1546 h 3902"/>
              <a:gd name="T16" fmla="*/ 1757 w 3903"/>
              <a:gd name="T17" fmla="*/ 1361 h 3902"/>
              <a:gd name="T18" fmla="*/ 1949 w 3903"/>
              <a:gd name="T19" fmla="*/ 754 h 3902"/>
              <a:gd name="T20" fmla="*/ 1581 w 3903"/>
              <a:gd name="T21" fmla="*/ 830 h 3902"/>
              <a:gd name="T22" fmla="*/ 1281 w 3903"/>
              <a:gd name="T23" fmla="*/ 1034 h 3902"/>
              <a:gd name="T24" fmla="*/ 1078 w 3903"/>
              <a:gd name="T25" fmla="*/ 1335 h 3902"/>
              <a:gd name="T26" fmla="*/ 1003 w 3903"/>
              <a:gd name="T27" fmla="*/ 1701 h 3902"/>
              <a:gd name="T28" fmla="*/ 1009 w 3903"/>
              <a:gd name="T29" fmla="*/ 1794 h 3902"/>
              <a:gd name="T30" fmla="*/ 1051 w 3903"/>
              <a:gd name="T31" fmla="*/ 1991 h 3902"/>
              <a:gd name="T32" fmla="*/ 1194 w 3903"/>
              <a:gd name="T33" fmla="*/ 2287 h 3902"/>
              <a:gd name="T34" fmla="*/ 1436 w 3903"/>
              <a:gd name="T35" fmla="*/ 2704 h 3902"/>
              <a:gd name="T36" fmla="*/ 1608 w 3903"/>
              <a:gd name="T37" fmla="*/ 2971 h 3902"/>
              <a:gd name="T38" fmla="*/ 1687 w 3903"/>
              <a:gd name="T39" fmla="*/ 3075 h 3902"/>
              <a:gd name="T40" fmla="*/ 1864 w 3903"/>
              <a:gd name="T41" fmla="*/ 3220 h 3902"/>
              <a:gd name="T42" fmla="*/ 1952 w 3903"/>
              <a:gd name="T43" fmla="*/ 3263 h 3902"/>
              <a:gd name="T44" fmla="*/ 2036 w 3903"/>
              <a:gd name="T45" fmla="*/ 3221 h 3902"/>
              <a:gd name="T46" fmla="*/ 2218 w 3903"/>
              <a:gd name="T47" fmla="*/ 3075 h 3902"/>
              <a:gd name="T48" fmla="*/ 2295 w 3903"/>
              <a:gd name="T49" fmla="*/ 2971 h 3902"/>
              <a:gd name="T50" fmla="*/ 2468 w 3903"/>
              <a:gd name="T51" fmla="*/ 2701 h 3902"/>
              <a:gd name="T52" fmla="*/ 2741 w 3903"/>
              <a:gd name="T53" fmla="*/ 2225 h 3902"/>
              <a:gd name="T54" fmla="*/ 2851 w 3903"/>
              <a:gd name="T55" fmla="*/ 1991 h 3902"/>
              <a:gd name="T56" fmla="*/ 2889 w 3903"/>
              <a:gd name="T57" fmla="*/ 1825 h 3902"/>
              <a:gd name="T58" fmla="*/ 2899 w 3903"/>
              <a:gd name="T59" fmla="*/ 1717 h 3902"/>
              <a:gd name="T60" fmla="*/ 2898 w 3903"/>
              <a:gd name="T61" fmla="*/ 1624 h 3902"/>
              <a:gd name="T62" fmla="*/ 2794 w 3903"/>
              <a:gd name="T63" fmla="*/ 1268 h 3902"/>
              <a:gd name="T64" fmla="*/ 2570 w 3903"/>
              <a:gd name="T65" fmla="*/ 985 h 3902"/>
              <a:gd name="T66" fmla="*/ 2254 w 3903"/>
              <a:gd name="T67" fmla="*/ 803 h 3902"/>
              <a:gd name="T68" fmla="*/ 1949 w 3903"/>
              <a:gd name="T69" fmla="*/ 754 h 3902"/>
              <a:gd name="T70" fmla="*/ 2288 w 3903"/>
              <a:gd name="T71" fmla="*/ 29 h 3902"/>
              <a:gd name="T72" fmla="*/ 2811 w 3903"/>
              <a:gd name="T73" fmla="*/ 201 h 3902"/>
              <a:gd name="T74" fmla="*/ 3255 w 3903"/>
              <a:gd name="T75" fmla="*/ 499 h 3902"/>
              <a:gd name="T76" fmla="*/ 3597 w 3903"/>
              <a:gd name="T77" fmla="*/ 904 h 3902"/>
              <a:gd name="T78" fmla="*/ 3825 w 3903"/>
              <a:gd name="T79" fmla="*/ 1400 h 3902"/>
              <a:gd name="T80" fmla="*/ 3903 w 3903"/>
              <a:gd name="T81" fmla="*/ 1952 h 3902"/>
              <a:gd name="T82" fmla="*/ 3833 w 3903"/>
              <a:gd name="T83" fmla="*/ 2470 h 3902"/>
              <a:gd name="T84" fmla="*/ 3637 w 3903"/>
              <a:gd name="T85" fmla="*/ 2937 h 3902"/>
              <a:gd name="T86" fmla="*/ 3332 w 3903"/>
              <a:gd name="T87" fmla="*/ 3330 h 3902"/>
              <a:gd name="T88" fmla="*/ 2938 w 3903"/>
              <a:gd name="T89" fmla="*/ 3635 h 3902"/>
              <a:gd name="T90" fmla="*/ 2472 w 3903"/>
              <a:gd name="T91" fmla="*/ 3832 h 3902"/>
              <a:gd name="T92" fmla="*/ 1952 w 3903"/>
              <a:gd name="T93" fmla="*/ 3902 h 3902"/>
              <a:gd name="T94" fmla="*/ 1433 w 3903"/>
              <a:gd name="T95" fmla="*/ 3832 h 3902"/>
              <a:gd name="T96" fmla="*/ 967 w 3903"/>
              <a:gd name="T97" fmla="*/ 3635 h 3902"/>
              <a:gd name="T98" fmla="*/ 572 w 3903"/>
              <a:gd name="T99" fmla="*/ 3330 h 3902"/>
              <a:gd name="T100" fmla="*/ 268 w 3903"/>
              <a:gd name="T101" fmla="*/ 2937 h 3902"/>
              <a:gd name="T102" fmla="*/ 71 w 3903"/>
              <a:gd name="T103" fmla="*/ 2470 h 3902"/>
              <a:gd name="T104" fmla="*/ 0 w 3903"/>
              <a:gd name="T105" fmla="*/ 1952 h 3902"/>
              <a:gd name="T106" fmla="*/ 71 w 3903"/>
              <a:gd name="T107" fmla="*/ 1432 h 3902"/>
              <a:gd name="T108" fmla="*/ 268 w 3903"/>
              <a:gd name="T109" fmla="*/ 967 h 3902"/>
              <a:gd name="T110" fmla="*/ 572 w 3903"/>
              <a:gd name="T111" fmla="*/ 572 h 3902"/>
              <a:gd name="T112" fmla="*/ 967 w 3903"/>
              <a:gd name="T113" fmla="*/ 268 h 3902"/>
              <a:gd name="T114" fmla="*/ 1433 w 3903"/>
              <a:gd name="T115" fmla="*/ 71 h 3902"/>
              <a:gd name="T116" fmla="*/ 1952 w 3903"/>
              <a:gd name="T117" fmla="*/ 0 h 3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903" h="3902">
                <a:moveTo>
                  <a:pt x="1949" y="1311"/>
                </a:moveTo>
                <a:lnTo>
                  <a:pt x="2000" y="1315"/>
                </a:lnTo>
                <a:lnTo>
                  <a:pt x="2049" y="1325"/>
                </a:lnTo>
                <a:lnTo>
                  <a:pt x="2096" y="1340"/>
                </a:lnTo>
                <a:lnTo>
                  <a:pt x="2140" y="1361"/>
                </a:lnTo>
                <a:lnTo>
                  <a:pt x="2181" y="1389"/>
                </a:lnTo>
                <a:lnTo>
                  <a:pt x="2219" y="1423"/>
                </a:lnTo>
                <a:lnTo>
                  <a:pt x="2254" y="1461"/>
                </a:lnTo>
                <a:lnTo>
                  <a:pt x="2281" y="1502"/>
                </a:lnTo>
                <a:lnTo>
                  <a:pt x="2303" y="1546"/>
                </a:lnTo>
                <a:lnTo>
                  <a:pt x="2319" y="1592"/>
                </a:lnTo>
                <a:lnTo>
                  <a:pt x="2327" y="1642"/>
                </a:lnTo>
                <a:lnTo>
                  <a:pt x="2331" y="1694"/>
                </a:lnTo>
                <a:lnTo>
                  <a:pt x="2327" y="1745"/>
                </a:lnTo>
                <a:lnTo>
                  <a:pt x="2319" y="1795"/>
                </a:lnTo>
                <a:lnTo>
                  <a:pt x="2303" y="1841"/>
                </a:lnTo>
                <a:lnTo>
                  <a:pt x="2281" y="1885"/>
                </a:lnTo>
                <a:lnTo>
                  <a:pt x="2254" y="1927"/>
                </a:lnTo>
                <a:lnTo>
                  <a:pt x="2219" y="1965"/>
                </a:lnTo>
                <a:lnTo>
                  <a:pt x="2181" y="1999"/>
                </a:lnTo>
                <a:lnTo>
                  <a:pt x="2140" y="2026"/>
                </a:lnTo>
                <a:lnTo>
                  <a:pt x="2096" y="2049"/>
                </a:lnTo>
                <a:lnTo>
                  <a:pt x="2049" y="2064"/>
                </a:lnTo>
                <a:lnTo>
                  <a:pt x="2000" y="2074"/>
                </a:lnTo>
                <a:lnTo>
                  <a:pt x="1949" y="2076"/>
                </a:lnTo>
                <a:lnTo>
                  <a:pt x="1896" y="2074"/>
                </a:lnTo>
                <a:lnTo>
                  <a:pt x="1847" y="2064"/>
                </a:lnTo>
                <a:lnTo>
                  <a:pt x="1800" y="2049"/>
                </a:lnTo>
                <a:lnTo>
                  <a:pt x="1757" y="2026"/>
                </a:lnTo>
                <a:lnTo>
                  <a:pt x="1715" y="1999"/>
                </a:lnTo>
                <a:lnTo>
                  <a:pt x="1677" y="1965"/>
                </a:lnTo>
                <a:lnTo>
                  <a:pt x="1643" y="1927"/>
                </a:lnTo>
                <a:lnTo>
                  <a:pt x="1615" y="1885"/>
                </a:lnTo>
                <a:lnTo>
                  <a:pt x="1593" y="1841"/>
                </a:lnTo>
                <a:lnTo>
                  <a:pt x="1577" y="1795"/>
                </a:lnTo>
                <a:lnTo>
                  <a:pt x="1569" y="1745"/>
                </a:lnTo>
                <a:lnTo>
                  <a:pt x="1566" y="1694"/>
                </a:lnTo>
                <a:lnTo>
                  <a:pt x="1569" y="1642"/>
                </a:lnTo>
                <a:lnTo>
                  <a:pt x="1577" y="1592"/>
                </a:lnTo>
                <a:lnTo>
                  <a:pt x="1593" y="1546"/>
                </a:lnTo>
                <a:lnTo>
                  <a:pt x="1615" y="1502"/>
                </a:lnTo>
                <a:lnTo>
                  <a:pt x="1643" y="1461"/>
                </a:lnTo>
                <a:lnTo>
                  <a:pt x="1677" y="1423"/>
                </a:lnTo>
                <a:lnTo>
                  <a:pt x="1715" y="1389"/>
                </a:lnTo>
                <a:lnTo>
                  <a:pt x="1757" y="1361"/>
                </a:lnTo>
                <a:lnTo>
                  <a:pt x="1800" y="1340"/>
                </a:lnTo>
                <a:lnTo>
                  <a:pt x="1847" y="1325"/>
                </a:lnTo>
                <a:lnTo>
                  <a:pt x="1896" y="1315"/>
                </a:lnTo>
                <a:lnTo>
                  <a:pt x="1949" y="1311"/>
                </a:lnTo>
                <a:close/>
                <a:moveTo>
                  <a:pt x="1949" y="754"/>
                </a:moveTo>
                <a:lnTo>
                  <a:pt x="1872" y="757"/>
                </a:lnTo>
                <a:lnTo>
                  <a:pt x="1796" y="766"/>
                </a:lnTo>
                <a:lnTo>
                  <a:pt x="1722" y="782"/>
                </a:lnTo>
                <a:lnTo>
                  <a:pt x="1651" y="803"/>
                </a:lnTo>
                <a:lnTo>
                  <a:pt x="1581" y="830"/>
                </a:lnTo>
                <a:lnTo>
                  <a:pt x="1515" y="862"/>
                </a:lnTo>
                <a:lnTo>
                  <a:pt x="1450" y="899"/>
                </a:lnTo>
                <a:lnTo>
                  <a:pt x="1390" y="940"/>
                </a:lnTo>
                <a:lnTo>
                  <a:pt x="1334" y="985"/>
                </a:lnTo>
                <a:lnTo>
                  <a:pt x="1281" y="1034"/>
                </a:lnTo>
                <a:lnTo>
                  <a:pt x="1231" y="1087"/>
                </a:lnTo>
                <a:lnTo>
                  <a:pt x="1186" y="1144"/>
                </a:lnTo>
                <a:lnTo>
                  <a:pt x="1146" y="1205"/>
                </a:lnTo>
                <a:lnTo>
                  <a:pt x="1110" y="1268"/>
                </a:lnTo>
                <a:lnTo>
                  <a:pt x="1078" y="1335"/>
                </a:lnTo>
                <a:lnTo>
                  <a:pt x="1051" y="1405"/>
                </a:lnTo>
                <a:lnTo>
                  <a:pt x="1031" y="1476"/>
                </a:lnTo>
                <a:lnTo>
                  <a:pt x="1015" y="1550"/>
                </a:lnTo>
                <a:lnTo>
                  <a:pt x="1007" y="1624"/>
                </a:lnTo>
                <a:lnTo>
                  <a:pt x="1003" y="1701"/>
                </a:lnTo>
                <a:lnTo>
                  <a:pt x="1003" y="1729"/>
                </a:lnTo>
                <a:lnTo>
                  <a:pt x="1004" y="1734"/>
                </a:lnTo>
                <a:lnTo>
                  <a:pt x="1006" y="1738"/>
                </a:lnTo>
                <a:lnTo>
                  <a:pt x="1007" y="1741"/>
                </a:lnTo>
                <a:lnTo>
                  <a:pt x="1009" y="1794"/>
                </a:lnTo>
                <a:lnTo>
                  <a:pt x="1016" y="1850"/>
                </a:lnTo>
                <a:lnTo>
                  <a:pt x="1027" y="1909"/>
                </a:lnTo>
                <a:lnTo>
                  <a:pt x="1032" y="1933"/>
                </a:lnTo>
                <a:lnTo>
                  <a:pt x="1039" y="1960"/>
                </a:lnTo>
                <a:lnTo>
                  <a:pt x="1051" y="1991"/>
                </a:lnTo>
                <a:lnTo>
                  <a:pt x="1064" y="2026"/>
                </a:lnTo>
                <a:lnTo>
                  <a:pt x="1082" y="2064"/>
                </a:lnTo>
                <a:lnTo>
                  <a:pt x="1115" y="2134"/>
                </a:lnTo>
                <a:lnTo>
                  <a:pt x="1153" y="2209"/>
                </a:lnTo>
                <a:lnTo>
                  <a:pt x="1194" y="2287"/>
                </a:lnTo>
                <a:lnTo>
                  <a:pt x="1241" y="2369"/>
                </a:lnTo>
                <a:lnTo>
                  <a:pt x="1288" y="2452"/>
                </a:lnTo>
                <a:lnTo>
                  <a:pt x="1338" y="2538"/>
                </a:lnTo>
                <a:lnTo>
                  <a:pt x="1388" y="2624"/>
                </a:lnTo>
                <a:lnTo>
                  <a:pt x="1436" y="2704"/>
                </a:lnTo>
                <a:lnTo>
                  <a:pt x="1484" y="2780"/>
                </a:lnTo>
                <a:lnTo>
                  <a:pt x="1518" y="2834"/>
                </a:lnTo>
                <a:lnTo>
                  <a:pt x="1550" y="2883"/>
                </a:lnTo>
                <a:lnTo>
                  <a:pt x="1580" y="2930"/>
                </a:lnTo>
                <a:lnTo>
                  <a:pt x="1608" y="2971"/>
                </a:lnTo>
                <a:lnTo>
                  <a:pt x="1630" y="3001"/>
                </a:lnTo>
                <a:lnTo>
                  <a:pt x="1647" y="3027"/>
                </a:lnTo>
                <a:lnTo>
                  <a:pt x="1663" y="3047"/>
                </a:lnTo>
                <a:lnTo>
                  <a:pt x="1676" y="3064"/>
                </a:lnTo>
                <a:lnTo>
                  <a:pt x="1687" y="3075"/>
                </a:lnTo>
                <a:lnTo>
                  <a:pt x="1720" y="3107"/>
                </a:lnTo>
                <a:lnTo>
                  <a:pt x="1759" y="3142"/>
                </a:lnTo>
                <a:lnTo>
                  <a:pt x="1799" y="3174"/>
                </a:lnTo>
                <a:lnTo>
                  <a:pt x="1838" y="3203"/>
                </a:lnTo>
                <a:lnTo>
                  <a:pt x="1864" y="3220"/>
                </a:lnTo>
                <a:lnTo>
                  <a:pt x="1887" y="3234"/>
                </a:lnTo>
                <a:lnTo>
                  <a:pt x="1910" y="3246"/>
                </a:lnTo>
                <a:lnTo>
                  <a:pt x="1927" y="3256"/>
                </a:lnTo>
                <a:lnTo>
                  <a:pt x="1942" y="3260"/>
                </a:lnTo>
                <a:lnTo>
                  <a:pt x="1952" y="3263"/>
                </a:lnTo>
                <a:lnTo>
                  <a:pt x="1962" y="3260"/>
                </a:lnTo>
                <a:lnTo>
                  <a:pt x="1976" y="3256"/>
                </a:lnTo>
                <a:lnTo>
                  <a:pt x="1993" y="3246"/>
                </a:lnTo>
                <a:lnTo>
                  <a:pt x="2014" y="3235"/>
                </a:lnTo>
                <a:lnTo>
                  <a:pt x="2036" y="3221"/>
                </a:lnTo>
                <a:lnTo>
                  <a:pt x="2061" y="3206"/>
                </a:lnTo>
                <a:lnTo>
                  <a:pt x="2100" y="3177"/>
                </a:lnTo>
                <a:lnTo>
                  <a:pt x="2141" y="3145"/>
                </a:lnTo>
                <a:lnTo>
                  <a:pt x="2181" y="3110"/>
                </a:lnTo>
                <a:lnTo>
                  <a:pt x="2218" y="3075"/>
                </a:lnTo>
                <a:lnTo>
                  <a:pt x="2229" y="3064"/>
                </a:lnTo>
                <a:lnTo>
                  <a:pt x="2242" y="3047"/>
                </a:lnTo>
                <a:lnTo>
                  <a:pt x="2257" y="3027"/>
                </a:lnTo>
                <a:lnTo>
                  <a:pt x="2275" y="3001"/>
                </a:lnTo>
                <a:lnTo>
                  <a:pt x="2295" y="2971"/>
                </a:lnTo>
                <a:lnTo>
                  <a:pt x="2323" y="2930"/>
                </a:lnTo>
                <a:lnTo>
                  <a:pt x="2354" y="2883"/>
                </a:lnTo>
                <a:lnTo>
                  <a:pt x="2386" y="2832"/>
                </a:lnTo>
                <a:lnTo>
                  <a:pt x="2421" y="2778"/>
                </a:lnTo>
                <a:lnTo>
                  <a:pt x="2468" y="2701"/>
                </a:lnTo>
                <a:lnTo>
                  <a:pt x="2517" y="2620"/>
                </a:lnTo>
                <a:lnTo>
                  <a:pt x="2567" y="2536"/>
                </a:lnTo>
                <a:lnTo>
                  <a:pt x="2640" y="2409"/>
                </a:lnTo>
                <a:lnTo>
                  <a:pt x="2709" y="2285"/>
                </a:lnTo>
                <a:lnTo>
                  <a:pt x="2741" y="2225"/>
                </a:lnTo>
                <a:lnTo>
                  <a:pt x="2771" y="2167"/>
                </a:lnTo>
                <a:lnTo>
                  <a:pt x="2797" y="2114"/>
                </a:lnTo>
                <a:lnTo>
                  <a:pt x="2820" y="2063"/>
                </a:lnTo>
                <a:lnTo>
                  <a:pt x="2837" y="2025"/>
                </a:lnTo>
                <a:lnTo>
                  <a:pt x="2851" y="1991"/>
                </a:lnTo>
                <a:lnTo>
                  <a:pt x="2862" y="1960"/>
                </a:lnTo>
                <a:lnTo>
                  <a:pt x="2871" y="1933"/>
                </a:lnTo>
                <a:lnTo>
                  <a:pt x="2877" y="1909"/>
                </a:lnTo>
                <a:lnTo>
                  <a:pt x="2885" y="1866"/>
                </a:lnTo>
                <a:lnTo>
                  <a:pt x="2889" y="1825"/>
                </a:lnTo>
                <a:lnTo>
                  <a:pt x="2896" y="1741"/>
                </a:lnTo>
                <a:lnTo>
                  <a:pt x="2896" y="1729"/>
                </a:lnTo>
                <a:lnTo>
                  <a:pt x="2896" y="1724"/>
                </a:lnTo>
                <a:lnTo>
                  <a:pt x="2898" y="1720"/>
                </a:lnTo>
                <a:lnTo>
                  <a:pt x="2899" y="1717"/>
                </a:lnTo>
                <a:lnTo>
                  <a:pt x="2900" y="1715"/>
                </a:lnTo>
                <a:lnTo>
                  <a:pt x="2900" y="1711"/>
                </a:lnTo>
                <a:lnTo>
                  <a:pt x="2901" y="1705"/>
                </a:lnTo>
                <a:lnTo>
                  <a:pt x="2901" y="1701"/>
                </a:lnTo>
                <a:lnTo>
                  <a:pt x="2898" y="1624"/>
                </a:lnTo>
                <a:lnTo>
                  <a:pt x="2889" y="1550"/>
                </a:lnTo>
                <a:lnTo>
                  <a:pt x="2874" y="1476"/>
                </a:lnTo>
                <a:lnTo>
                  <a:pt x="2853" y="1405"/>
                </a:lnTo>
                <a:lnTo>
                  <a:pt x="2826" y="1335"/>
                </a:lnTo>
                <a:lnTo>
                  <a:pt x="2794" y="1268"/>
                </a:lnTo>
                <a:lnTo>
                  <a:pt x="2759" y="1205"/>
                </a:lnTo>
                <a:lnTo>
                  <a:pt x="2717" y="1144"/>
                </a:lnTo>
                <a:lnTo>
                  <a:pt x="2672" y="1087"/>
                </a:lnTo>
                <a:lnTo>
                  <a:pt x="2624" y="1034"/>
                </a:lnTo>
                <a:lnTo>
                  <a:pt x="2570" y="985"/>
                </a:lnTo>
                <a:lnTo>
                  <a:pt x="2513" y="940"/>
                </a:lnTo>
                <a:lnTo>
                  <a:pt x="2454" y="899"/>
                </a:lnTo>
                <a:lnTo>
                  <a:pt x="2390" y="862"/>
                </a:lnTo>
                <a:lnTo>
                  <a:pt x="2322" y="830"/>
                </a:lnTo>
                <a:lnTo>
                  <a:pt x="2254" y="803"/>
                </a:lnTo>
                <a:lnTo>
                  <a:pt x="2181" y="782"/>
                </a:lnTo>
                <a:lnTo>
                  <a:pt x="2109" y="766"/>
                </a:lnTo>
                <a:lnTo>
                  <a:pt x="2033" y="757"/>
                </a:lnTo>
                <a:lnTo>
                  <a:pt x="1956" y="754"/>
                </a:lnTo>
                <a:lnTo>
                  <a:pt x="1949" y="754"/>
                </a:lnTo>
                <a:close/>
                <a:moveTo>
                  <a:pt x="1952" y="0"/>
                </a:moveTo>
                <a:lnTo>
                  <a:pt x="1952" y="0"/>
                </a:lnTo>
                <a:lnTo>
                  <a:pt x="2066" y="4"/>
                </a:lnTo>
                <a:lnTo>
                  <a:pt x="2178" y="13"/>
                </a:lnTo>
                <a:lnTo>
                  <a:pt x="2288" y="29"/>
                </a:lnTo>
                <a:lnTo>
                  <a:pt x="2397" y="51"/>
                </a:lnTo>
                <a:lnTo>
                  <a:pt x="2504" y="80"/>
                </a:lnTo>
                <a:lnTo>
                  <a:pt x="2608" y="114"/>
                </a:lnTo>
                <a:lnTo>
                  <a:pt x="2711" y="154"/>
                </a:lnTo>
                <a:lnTo>
                  <a:pt x="2811" y="201"/>
                </a:lnTo>
                <a:lnTo>
                  <a:pt x="2908" y="252"/>
                </a:lnTo>
                <a:lnTo>
                  <a:pt x="3001" y="307"/>
                </a:lnTo>
                <a:lnTo>
                  <a:pt x="3089" y="367"/>
                </a:lnTo>
                <a:lnTo>
                  <a:pt x="3174" y="431"/>
                </a:lnTo>
                <a:lnTo>
                  <a:pt x="3255" y="499"/>
                </a:lnTo>
                <a:lnTo>
                  <a:pt x="3332" y="572"/>
                </a:lnTo>
                <a:lnTo>
                  <a:pt x="3405" y="650"/>
                </a:lnTo>
                <a:lnTo>
                  <a:pt x="3474" y="731"/>
                </a:lnTo>
                <a:lnTo>
                  <a:pt x="3538" y="815"/>
                </a:lnTo>
                <a:lnTo>
                  <a:pt x="3597" y="904"/>
                </a:lnTo>
                <a:lnTo>
                  <a:pt x="3652" y="996"/>
                </a:lnTo>
                <a:lnTo>
                  <a:pt x="3703" y="1092"/>
                </a:lnTo>
                <a:lnTo>
                  <a:pt x="3749" y="1193"/>
                </a:lnTo>
                <a:lnTo>
                  <a:pt x="3791" y="1296"/>
                </a:lnTo>
                <a:lnTo>
                  <a:pt x="3825" y="1400"/>
                </a:lnTo>
                <a:lnTo>
                  <a:pt x="3854" y="1507"/>
                </a:lnTo>
                <a:lnTo>
                  <a:pt x="3875" y="1615"/>
                </a:lnTo>
                <a:lnTo>
                  <a:pt x="3892" y="1725"/>
                </a:lnTo>
                <a:lnTo>
                  <a:pt x="3901" y="1838"/>
                </a:lnTo>
                <a:lnTo>
                  <a:pt x="3903" y="1952"/>
                </a:lnTo>
                <a:lnTo>
                  <a:pt x="3901" y="2058"/>
                </a:lnTo>
                <a:lnTo>
                  <a:pt x="3893" y="2164"/>
                </a:lnTo>
                <a:lnTo>
                  <a:pt x="3879" y="2267"/>
                </a:lnTo>
                <a:lnTo>
                  <a:pt x="3858" y="2370"/>
                </a:lnTo>
                <a:lnTo>
                  <a:pt x="3833" y="2470"/>
                </a:lnTo>
                <a:lnTo>
                  <a:pt x="3803" y="2569"/>
                </a:lnTo>
                <a:lnTo>
                  <a:pt x="3768" y="2665"/>
                </a:lnTo>
                <a:lnTo>
                  <a:pt x="3729" y="2758"/>
                </a:lnTo>
                <a:lnTo>
                  <a:pt x="3685" y="2849"/>
                </a:lnTo>
                <a:lnTo>
                  <a:pt x="3637" y="2937"/>
                </a:lnTo>
                <a:lnTo>
                  <a:pt x="3583" y="3022"/>
                </a:lnTo>
                <a:lnTo>
                  <a:pt x="3526" y="3104"/>
                </a:lnTo>
                <a:lnTo>
                  <a:pt x="3466" y="3182"/>
                </a:lnTo>
                <a:lnTo>
                  <a:pt x="3401" y="3258"/>
                </a:lnTo>
                <a:lnTo>
                  <a:pt x="3332" y="3330"/>
                </a:lnTo>
                <a:lnTo>
                  <a:pt x="3259" y="3399"/>
                </a:lnTo>
                <a:lnTo>
                  <a:pt x="3183" y="3464"/>
                </a:lnTo>
                <a:lnTo>
                  <a:pt x="3105" y="3525"/>
                </a:lnTo>
                <a:lnTo>
                  <a:pt x="3023" y="3582"/>
                </a:lnTo>
                <a:lnTo>
                  <a:pt x="2938" y="3635"/>
                </a:lnTo>
                <a:lnTo>
                  <a:pt x="2850" y="3684"/>
                </a:lnTo>
                <a:lnTo>
                  <a:pt x="2759" y="3727"/>
                </a:lnTo>
                <a:lnTo>
                  <a:pt x="2666" y="3767"/>
                </a:lnTo>
                <a:lnTo>
                  <a:pt x="2570" y="3801"/>
                </a:lnTo>
                <a:lnTo>
                  <a:pt x="2472" y="3832"/>
                </a:lnTo>
                <a:lnTo>
                  <a:pt x="2371" y="3857"/>
                </a:lnTo>
                <a:lnTo>
                  <a:pt x="2268" y="3877"/>
                </a:lnTo>
                <a:lnTo>
                  <a:pt x="2165" y="3891"/>
                </a:lnTo>
                <a:lnTo>
                  <a:pt x="2059" y="3899"/>
                </a:lnTo>
                <a:lnTo>
                  <a:pt x="1952" y="3902"/>
                </a:lnTo>
                <a:lnTo>
                  <a:pt x="1845" y="3899"/>
                </a:lnTo>
                <a:lnTo>
                  <a:pt x="1740" y="3891"/>
                </a:lnTo>
                <a:lnTo>
                  <a:pt x="1636" y="3877"/>
                </a:lnTo>
                <a:lnTo>
                  <a:pt x="1534" y="3857"/>
                </a:lnTo>
                <a:lnTo>
                  <a:pt x="1433" y="3832"/>
                </a:lnTo>
                <a:lnTo>
                  <a:pt x="1334" y="3801"/>
                </a:lnTo>
                <a:lnTo>
                  <a:pt x="1238" y="3767"/>
                </a:lnTo>
                <a:lnTo>
                  <a:pt x="1144" y="3727"/>
                </a:lnTo>
                <a:lnTo>
                  <a:pt x="1054" y="3684"/>
                </a:lnTo>
                <a:lnTo>
                  <a:pt x="967" y="3635"/>
                </a:lnTo>
                <a:lnTo>
                  <a:pt x="881" y="3582"/>
                </a:lnTo>
                <a:lnTo>
                  <a:pt x="799" y="3525"/>
                </a:lnTo>
                <a:lnTo>
                  <a:pt x="721" y="3464"/>
                </a:lnTo>
                <a:lnTo>
                  <a:pt x="645" y="3399"/>
                </a:lnTo>
                <a:lnTo>
                  <a:pt x="572" y="3330"/>
                </a:lnTo>
                <a:lnTo>
                  <a:pt x="503" y="3258"/>
                </a:lnTo>
                <a:lnTo>
                  <a:pt x="439" y="3182"/>
                </a:lnTo>
                <a:lnTo>
                  <a:pt x="377" y="3104"/>
                </a:lnTo>
                <a:lnTo>
                  <a:pt x="320" y="3021"/>
                </a:lnTo>
                <a:lnTo>
                  <a:pt x="268" y="2937"/>
                </a:lnTo>
                <a:lnTo>
                  <a:pt x="219" y="2849"/>
                </a:lnTo>
                <a:lnTo>
                  <a:pt x="175" y="2758"/>
                </a:lnTo>
                <a:lnTo>
                  <a:pt x="136" y="2665"/>
                </a:lnTo>
                <a:lnTo>
                  <a:pt x="101" y="2569"/>
                </a:lnTo>
                <a:lnTo>
                  <a:pt x="71" y="2470"/>
                </a:lnTo>
                <a:lnTo>
                  <a:pt x="45" y="2370"/>
                </a:lnTo>
                <a:lnTo>
                  <a:pt x="26" y="2267"/>
                </a:lnTo>
                <a:lnTo>
                  <a:pt x="12" y="2164"/>
                </a:lnTo>
                <a:lnTo>
                  <a:pt x="3" y="2058"/>
                </a:lnTo>
                <a:lnTo>
                  <a:pt x="0" y="1952"/>
                </a:lnTo>
                <a:lnTo>
                  <a:pt x="3" y="1845"/>
                </a:lnTo>
                <a:lnTo>
                  <a:pt x="12" y="1739"/>
                </a:lnTo>
                <a:lnTo>
                  <a:pt x="26" y="1635"/>
                </a:lnTo>
                <a:lnTo>
                  <a:pt x="45" y="1533"/>
                </a:lnTo>
                <a:lnTo>
                  <a:pt x="71" y="1432"/>
                </a:lnTo>
                <a:lnTo>
                  <a:pt x="101" y="1334"/>
                </a:lnTo>
                <a:lnTo>
                  <a:pt x="136" y="1238"/>
                </a:lnTo>
                <a:lnTo>
                  <a:pt x="175" y="1144"/>
                </a:lnTo>
                <a:lnTo>
                  <a:pt x="219" y="1054"/>
                </a:lnTo>
                <a:lnTo>
                  <a:pt x="268" y="967"/>
                </a:lnTo>
                <a:lnTo>
                  <a:pt x="320" y="881"/>
                </a:lnTo>
                <a:lnTo>
                  <a:pt x="377" y="799"/>
                </a:lnTo>
                <a:lnTo>
                  <a:pt x="439" y="721"/>
                </a:lnTo>
                <a:lnTo>
                  <a:pt x="503" y="645"/>
                </a:lnTo>
                <a:lnTo>
                  <a:pt x="572" y="572"/>
                </a:lnTo>
                <a:lnTo>
                  <a:pt x="645" y="503"/>
                </a:lnTo>
                <a:lnTo>
                  <a:pt x="721" y="439"/>
                </a:lnTo>
                <a:lnTo>
                  <a:pt x="799" y="377"/>
                </a:lnTo>
                <a:lnTo>
                  <a:pt x="881" y="320"/>
                </a:lnTo>
                <a:lnTo>
                  <a:pt x="967" y="268"/>
                </a:lnTo>
                <a:lnTo>
                  <a:pt x="1054" y="220"/>
                </a:lnTo>
                <a:lnTo>
                  <a:pt x="1144" y="176"/>
                </a:lnTo>
                <a:lnTo>
                  <a:pt x="1238" y="137"/>
                </a:lnTo>
                <a:lnTo>
                  <a:pt x="1334" y="101"/>
                </a:lnTo>
                <a:lnTo>
                  <a:pt x="1433" y="71"/>
                </a:lnTo>
                <a:lnTo>
                  <a:pt x="1534" y="45"/>
                </a:lnTo>
                <a:lnTo>
                  <a:pt x="1636" y="26"/>
                </a:lnTo>
                <a:lnTo>
                  <a:pt x="1740" y="12"/>
                </a:lnTo>
                <a:lnTo>
                  <a:pt x="1845" y="4"/>
                </a:lnTo>
                <a:lnTo>
                  <a:pt x="195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6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cloud\drive\websites\slidemodel\logo\sebastian\slidemodel-logo-trans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0080" y="3164752"/>
            <a:ext cx="2791845" cy="52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68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592" y="850005"/>
            <a:ext cx="34658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 </a:t>
            </a:r>
            <a:r>
              <a:rPr lang="en-US" sz="4000" cap="all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Goes Here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65128"/>
              </p:ext>
            </p:extLst>
          </p:nvPr>
        </p:nvGraphicFramePr>
        <p:xfrm>
          <a:off x="584592" y="2223839"/>
          <a:ext cx="11041350" cy="3538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8270">
                  <a:extLst>
                    <a:ext uri="{9D8B030D-6E8A-4147-A177-3AD203B41FA5}">
                      <a16:colId xmlns:a16="http://schemas.microsoft.com/office/drawing/2014/main" val="3986295060"/>
                    </a:ext>
                  </a:extLst>
                </a:gridCol>
                <a:gridCol w="2208270">
                  <a:extLst>
                    <a:ext uri="{9D8B030D-6E8A-4147-A177-3AD203B41FA5}">
                      <a16:colId xmlns:a16="http://schemas.microsoft.com/office/drawing/2014/main" val="74162337"/>
                    </a:ext>
                  </a:extLst>
                </a:gridCol>
                <a:gridCol w="2208270">
                  <a:extLst>
                    <a:ext uri="{9D8B030D-6E8A-4147-A177-3AD203B41FA5}">
                      <a16:colId xmlns:a16="http://schemas.microsoft.com/office/drawing/2014/main" val="2734038069"/>
                    </a:ext>
                  </a:extLst>
                </a:gridCol>
                <a:gridCol w="2208270">
                  <a:extLst>
                    <a:ext uri="{9D8B030D-6E8A-4147-A177-3AD203B41FA5}">
                      <a16:colId xmlns:a16="http://schemas.microsoft.com/office/drawing/2014/main" val="2968744722"/>
                    </a:ext>
                  </a:extLst>
                </a:gridCol>
                <a:gridCol w="2208270">
                  <a:extLst>
                    <a:ext uri="{9D8B030D-6E8A-4147-A177-3AD203B41FA5}">
                      <a16:colId xmlns:a16="http://schemas.microsoft.com/office/drawing/2014/main" val="1980931564"/>
                    </a:ext>
                  </a:extLst>
                </a:gridCol>
              </a:tblGrid>
              <a:tr h="609745">
                <a:tc gridSpan="5">
                  <a:txBody>
                    <a:bodyPr/>
                    <a:lstStyle/>
                    <a:p>
                      <a:r>
                        <a:rPr lang="en-US" sz="2000" dirty="0" smtClean="0"/>
                        <a:t>Table Title Goes here</a:t>
                      </a:r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486050"/>
                  </a:ext>
                </a:extLst>
              </a:tr>
              <a:tr h="59711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100k User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200k User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300k User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400k User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500k user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646672"/>
                  </a:ext>
                </a:extLst>
              </a:tr>
              <a:tr h="7771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This is a sample text.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This is a sample text.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This is a sample text.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This is a sample text.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This is a sample text.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2998871"/>
                  </a:ext>
                </a:extLst>
              </a:tr>
              <a:tr h="77715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Enter your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text here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Enter your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text here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Enter your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text here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Enter your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text here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Enter your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text here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561203"/>
                  </a:ext>
                </a:extLst>
              </a:tr>
              <a:tr h="77715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</a:rPr>
                        <a:t>$40</a:t>
                      </a:r>
                      <a:endParaRPr lang="en-US" sz="2400" b="1" dirty="0"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</a:rPr>
                        <a:t>$50</a:t>
                      </a:r>
                      <a:endParaRPr lang="en-US" sz="2400" b="1" dirty="0"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</a:rPr>
                        <a:t>$60</a:t>
                      </a:r>
                      <a:endParaRPr lang="en-US" sz="2400" b="1" dirty="0"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</a:rPr>
                        <a:t>$70</a:t>
                      </a:r>
                      <a:endParaRPr lang="en-US" sz="2400" b="1" dirty="0"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2">
                              <a:lumMod val="50000"/>
                              <a:lumOff val="50000"/>
                            </a:schemeClr>
                          </a:solidFill>
                        </a:rPr>
                        <a:t>$80</a:t>
                      </a:r>
                      <a:endParaRPr lang="en-US" sz="2400" b="1" dirty="0">
                        <a:solidFill>
                          <a:schemeClr val="bg2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1320098"/>
                  </a:ext>
                </a:extLst>
              </a:tr>
            </a:tbl>
          </a:graphicData>
        </a:graphic>
      </p:graphicFrame>
      <p:sp>
        <p:nvSpPr>
          <p:cNvPr id="41" name="Rectangle 40"/>
          <p:cNvSpPr/>
          <p:nvPr/>
        </p:nvSpPr>
        <p:spPr>
          <a:xfrm>
            <a:off x="584592" y="1428869"/>
            <a:ext cx="456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17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592" y="850005"/>
            <a:ext cx="34658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 </a:t>
            </a:r>
            <a:r>
              <a:rPr lang="en-US" sz="4000" cap="all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Goes Here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727417492"/>
              </p:ext>
            </p:extLst>
          </p:nvPr>
        </p:nvGraphicFramePr>
        <p:xfrm>
          <a:off x="584591" y="2223839"/>
          <a:ext cx="10954265" cy="3914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/>
          <p:cNvSpPr/>
          <p:nvPr/>
        </p:nvSpPr>
        <p:spPr>
          <a:xfrm>
            <a:off x="3164114" y="3207659"/>
            <a:ext cx="731520" cy="73152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38100" dir="5400000" sx="102000" sy="102000" algn="t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4.4</a:t>
            </a:r>
            <a:endParaRPr lang="en-US" b="1" dirty="0"/>
          </a:p>
        </p:txBody>
      </p:sp>
      <p:sp>
        <p:nvSpPr>
          <p:cNvPr id="8" name="Oval 7"/>
          <p:cNvSpPr/>
          <p:nvPr/>
        </p:nvSpPr>
        <p:spPr>
          <a:xfrm>
            <a:off x="4882831" y="3527699"/>
            <a:ext cx="731520" cy="73152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38100" dir="5400000" sx="102000" sy="102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3.5</a:t>
            </a: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6659604" y="3012442"/>
            <a:ext cx="731520" cy="73152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0" dist="38100" dir="5400000" sx="102000" sy="102000" algn="t" rotWithShape="0">
              <a:schemeClr val="accent3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5.0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4592" y="1428869"/>
            <a:ext cx="456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44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592" y="850005"/>
            <a:ext cx="34658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 </a:t>
            </a:r>
            <a:r>
              <a:rPr lang="en-US" sz="4000" cap="all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Goes Here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335314" y="2436939"/>
            <a:ext cx="9521372" cy="3470376"/>
          </a:xfrm>
          <a:prstGeom prst="rect">
            <a:avLst/>
          </a:prstGeom>
          <a:solidFill>
            <a:schemeClr val="accent5">
              <a:alpha val="80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spc="-150" dirty="0"/>
          </a:p>
        </p:txBody>
      </p:sp>
      <p:grpSp>
        <p:nvGrpSpPr>
          <p:cNvPr id="69" name="Group 68"/>
          <p:cNvGrpSpPr/>
          <p:nvPr/>
        </p:nvGrpSpPr>
        <p:grpSpPr>
          <a:xfrm>
            <a:off x="1852145" y="2994662"/>
            <a:ext cx="8487710" cy="2354930"/>
            <a:chOff x="1391186" y="3082531"/>
            <a:chExt cx="8487710" cy="2354930"/>
          </a:xfrm>
        </p:grpSpPr>
        <p:grpSp>
          <p:nvGrpSpPr>
            <p:cNvPr id="68" name="Group 67"/>
            <p:cNvGrpSpPr/>
            <p:nvPr/>
          </p:nvGrpSpPr>
          <p:grpSpPr>
            <a:xfrm>
              <a:off x="1391186" y="3082531"/>
              <a:ext cx="2592900" cy="2354930"/>
              <a:chOff x="1391186" y="3082531"/>
              <a:chExt cx="2592900" cy="2354930"/>
            </a:xfrm>
          </p:grpSpPr>
          <p:grpSp>
            <p:nvGrpSpPr>
              <p:cNvPr id="7" name="Group 4"/>
              <p:cNvGrpSpPr>
                <a:grpSpLocks noChangeAspect="1"/>
              </p:cNvGrpSpPr>
              <p:nvPr/>
            </p:nvGrpSpPr>
            <p:grpSpPr bwMode="auto">
              <a:xfrm>
                <a:off x="2225674" y="3082531"/>
                <a:ext cx="923925" cy="933450"/>
                <a:chOff x="1402" y="1938"/>
                <a:chExt cx="582" cy="588"/>
              </a:xfrm>
              <a:solidFill>
                <a:schemeClr val="bg1"/>
              </a:solidFill>
            </p:grpSpPr>
            <p:sp>
              <p:nvSpPr>
                <p:cNvPr id="13" name="Freeform 6"/>
                <p:cNvSpPr>
                  <a:spLocks noEditPoints="1"/>
                </p:cNvSpPr>
                <p:nvPr/>
              </p:nvSpPr>
              <p:spPr bwMode="auto">
                <a:xfrm>
                  <a:off x="1402" y="1938"/>
                  <a:ext cx="582" cy="588"/>
                </a:xfrm>
                <a:custGeom>
                  <a:avLst/>
                  <a:gdLst>
                    <a:gd name="T0" fmla="*/ 1429 w 3492"/>
                    <a:gd name="T1" fmla="*/ 142 h 3524"/>
                    <a:gd name="T2" fmla="*/ 1039 w 3492"/>
                    <a:gd name="T3" fmla="*/ 272 h 3524"/>
                    <a:gd name="T4" fmla="*/ 700 w 3492"/>
                    <a:gd name="T5" fmla="*/ 491 h 3524"/>
                    <a:gd name="T6" fmla="*/ 425 w 3492"/>
                    <a:gd name="T7" fmla="*/ 786 h 3524"/>
                    <a:gd name="T8" fmla="*/ 228 w 3492"/>
                    <a:gd name="T9" fmla="*/ 1143 h 3524"/>
                    <a:gd name="T10" fmla="*/ 123 w 3492"/>
                    <a:gd name="T11" fmla="*/ 1547 h 3524"/>
                    <a:gd name="T12" fmla="*/ 123 w 3492"/>
                    <a:gd name="T13" fmla="*/ 1978 h 3524"/>
                    <a:gd name="T14" fmla="*/ 228 w 3492"/>
                    <a:gd name="T15" fmla="*/ 2381 h 3524"/>
                    <a:gd name="T16" fmla="*/ 425 w 3492"/>
                    <a:gd name="T17" fmla="*/ 2737 h 3524"/>
                    <a:gd name="T18" fmla="*/ 700 w 3492"/>
                    <a:gd name="T19" fmla="*/ 3033 h 3524"/>
                    <a:gd name="T20" fmla="*/ 1039 w 3492"/>
                    <a:gd name="T21" fmla="*/ 3253 h 3524"/>
                    <a:gd name="T22" fmla="*/ 1429 w 3492"/>
                    <a:gd name="T23" fmla="*/ 3383 h 3524"/>
                    <a:gd name="T24" fmla="*/ 1853 w 3492"/>
                    <a:gd name="T25" fmla="*/ 3411 h 3524"/>
                    <a:gd name="T26" fmla="*/ 2264 w 3492"/>
                    <a:gd name="T27" fmla="*/ 3330 h 3524"/>
                    <a:gd name="T28" fmla="*/ 2630 w 3492"/>
                    <a:gd name="T29" fmla="*/ 3153 h 3524"/>
                    <a:gd name="T30" fmla="*/ 2939 w 3492"/>
                    <a:gd name="T31" fmla="*/ 2894 h 3524"/>
                    <a:gd name="T32" fmla="*/ 3177 w 3492"/>
                    <a:gd name="T33" fmla="*/ 2566 h 3524"/>
                    <a:gd name="T34" fmla="*/ 3329 w 3492"/>
                    <a:gd name="T35" fmla="*/ 2185 h 3524"/>
                    <a:gd name="T36" fmla="*/ 3384 w 3492"/>
                    <a:gd name="T37" fmla="*/ 1762 h 3524"/>
                    <a:gd name="T38" fmla="*/ 3329 w 3492"/>
                    <a:gd name="T39" fmla="*/ 1340 h 3524"/>
                    <a:gd name="T40" fmla="*/ 3177 w 3492"/>
                    <a:gd name="T41" fmla="*/ 958 h 3524"/>
                    <a:gd name="T42" fmla="*/ 2939 w 3492"/>
                    <a:gd name="T43" fmla="*/ 630 h 3524"/>
                    <a:gd name="T44" fmla="*/ 2630 w 3492"/>
                    <a:gd name="T45" fmla="*/ 372 h 3524"/>
                    <a:gd name="T46" fmla="*/ 2264 w 3492"/>
                    <a:gd name="T47" fmla="*/ 195 h 3524"/>
                    <a:gd name="T48" fmla="*/ 1853 w 3492"/>
                    <a:gd name="T49" fmla="*/ 114 h 3524"/>
                    <a:gd name="T50" fmla="*/ 1857 w 3492"/>
                    <a:gd name="T51" fmla="*/ 4 h 3524"/>
                    <a:gd name="T52" fmla="*/ 2278 w 3492"/>
                    <a:gd name="T53" fmla="*/ 83 h 3524"/>
                    <a:gd name="T54" fmla="*/ 2657 w 3492"/>
                    <a:gd name="T55" fmla="*/ 259 h 3524"/>
                    <a:gd name="T56" fmla="*/ 2981 w 3492"/>
                    <a:gd name="T57" fmla="*/ 517 h 3524"/>
                    <a:gd name="T58" fmla="*/ 3236 w 3492"/>
                    <a:gd name="T59" fmla="*/ 843 h 3524"/>
                    <a:gd name="T60" fmla="*/ 3410 w 3492"/>
                    <a:gd name="T61" fmla="*/ 1225 h 3524"/>
                    <a:gd name="T62" fmla="*/ 3489 w 3492"/>
                    <a:gd name="T63" fmla="*/ 1651 h 3524"/>
                    <a:gd name="T64" fmla="*/ 3462 w 3492"/>
                    <a:gd name="T65" fmla="*/ 2091 h 3524"/>
                    <a:gd name="T66" fmla="*/ 3333 w 3492"/>
                    <a:gd name="T67" fmla="*/ 2496 h 3524"/>
                    <a:gd name="T68" fmla="*/ 3118 w 3492"/>
                    <a:gd name="T69" fmla="*/ 2852 h 3524"/>
                    <a:gd name="T70" fmla="*/ 2826 w 3492"/>
                    <a:gd name="T71" fmla="*/ 3146 h 3524"/>
                    <a:gd name="T72" fmla="*/ 2473 w 3492"/>
                    <a:gd name="T73" fmla="*/ 3364 h 3524"/>
                    <a:gd name="T74" fmla="*/ 2071 w 3492"/>
                    <a:gd name="T75" fmla="*/ 3494 h 3524"/>
                    <a:gd name="T76" fmla="*/ 1635 w 3492"/>
                    <a:gd name="T77" fmla="*/ 3521 h 3524"/>
                    <a:gd name="T78" fmla="*/ 1215 w 3492"/>
                    <a:gd name="T79" fmla="*/ 3440 h 3524"/>
                    <a:gd name="T80" fmla="*/ 836 w 3492"/>
                    <a:gd name="T81" fmla="*/ 3266 h 3524"/>
                    <a:gd name="T82" fmla="*/ 511 w 3492"/>
                    <a:gd name="T83" fmla="*/ 3008 h 3524"/>
                    <a:gd name="T84" fmla="*/ 256 w 3492"/>
                    <a:gd name="T85" fmla="*/ 2681 h 3524"/>
                    <a:gd name="T86" fmla="*/ 82 w 3492"/>
                    <a:gd name="T87" fmla="*/ 2299 h 3524"/>
                    <a:gd name="T88" fmla="*/ 3 w 3492"/>
                    <a:gd name="T89" fmla="*/ 1874 h 3524"/>
                    <a:gd name="T90" fmla="*/ 31 w 3492"/>
                    <a:gd name="T91" fmla="*/ 1434 h 3524"/>
                    <a:gd name="T92" fmla="*/ 159 w 3492"/>
                    <a:gd name="T93" fmla="*/ 1028 h 3524"/>
                    <a:gd name="T94" fmla="*/ 375 w 3492"/>
                    <a:gd name="T95" fmla="*/ 671 h 3524"/>
                    <a:gd name="T96" fmla="*/ 666 w 3492"/>
                    <a:gd name="T97" fmla="*/ 378 h 3524"/>
                    <a:gd name="T98" fmla="*/ 1019 w 3492"/>
                    <a:gd name="T99" fmla="*/ 159 h 3524"/>
                    <a:gd name="T100" fmla="*/ 1421 w 3492"/>
                    <a:gd name="T101" fmla="*/ 30 h 35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92" h="3524">
                      <a:moveTo>
                        <a:pt x="1746" y="111"/>
                      </a:moveTo>
                      <a:lnTo>
                        <a:pt x="1639" y="114"/>
                      </a:lnTo>
                      <a:lnTo>
                        <a:pt x="1532" y="124"/>
                      </a:lnTo>
                      <a:lnTo>
                        <a:pt x="1429" y="142"/>
                      </a:lnTo>
                      <a:lnTo>
                        <a:pt x="1328" y="165"/>
                      </a:lnTo>
                      <a:lnTo>
                        <a:pt x="1229" y="195"/>
                      </a:lnTo>
                      <a:lnTo>
                        <a:pt x="1133" y="230"/>
                      </a:lnTo>
                      <a:lnTo>
                        <a:pt x="1039" y="272"/>
                      </a:lnTo>
                      <a:lnTo>
                        <a:pt x="950" y="319"/>
                      </a:lnTo>
                      <a:lnTo>
                        <a:pt x="862" y="372"/>
                      </a:lnTo>
                      <a:lnTo>
                        <a:pt x="780" y="429"/>
                      </a:lnTo>
                      <a:lnTo>
                        <a:pt x="700" y="491"/>
                      </a:lnTo>
                      <a:lnTo>
                        <a:pt x="624" y="559"/>
                      </a:lnTo>
                      <a:lnTo>
                        <a:pt x="554" y="630"/>
                      </a:lnTo>
                      <a:lnTo>
                        <a:pt x="487" y="707"/>
                      </a:lnTo>
                      <a:lnTo>
                        <a:pt x="425" y="786"/>
                      </a:lnTo>
                      <a:lnTo>
                        <a:pt x="368" y="870"/>
                      </a:lnTo>
                      <a:lnTo>
                        <a:pt x="316" y="958"/>
                      </a:lnTo>
                      <a:lnTo>
                        <a:pt x="269" y="1049"/>
                      </a:lnTo>
                      <a:lnTo>
                        <a:pt x="228" y="1143"/>
                      </a:lnTo>
                      <a:lnTo>
                        <a:pt x="193" y="1239"/>
                      </a:lnTo>
                      <a:lnTo>
                        <a:pt x="163" y="1340"/>
                      </a:lnTo>
                      <a:lnTo>
                        <a:pt x="140" y="1442"/>
                      </a:lnTo>
                      <a:lnTo>
                        <a:pt x="123" y="1547"/>
                      </a:lnTo>
                      <a:lnTo>
                        <a:pt x="113" y="1654"/>
                      </a:lnTo>
                      <a:lnTo>
                        <a:pt x="109" y="1762"/>
                      </a:lnTo>
                      <a:lnTo>
                        <a:pt x="113" y="1871"/>
                      </a:lnTo>
                      <a:lnTo>
                        <a:pt x="123" y="1978"/>
                      </a:lnTo>
                      <a:lnTo>
                        <a:pt x="140" y="2082"/>
                      </a:lnTo>
                      <a:lnTo>
                        <a:pt x="163" y="2185"/>
                      </a:lnTo>
                      <a:lnTo>
                        <a:pt x="193" y="2284"/>
                      </a:lnTo>
                      <a:lnTo>
                        <a:pt x="228" y="2381"/>
                      </a:lnTo>
                      <a:lnTo>
                        <a:pt x="269" y="2475"/>
                      </a:lnTo>
                      <a:lnTo>
                        <a:pt x="316" y="2566"/>
                      </a:lnTo>
                      <a:lnTo>
                        <a:pt x="368" y="2653"/>
                      </a:lnTo>
                      <a:lnTo>
                        <a:pt x="425" y="2737"/>
                      </a:lnTo>
                      <a:lnTo>
                        <a:pt x="487" y="2818"/>
                      </a:lnTo>
                      <a:lnTo>
                        <a:pt x="554" y="2894"/>
                      </a:lnTo>
                      <a:lnTo>
                        <a:pt x="624" y="2965"/>
                      </a:lnTo>
                      <a:lnTo>
                        <a:pt x="700" y="3033"/>
                      </a:lnTo>
                      <a:lnTo>
                        <a:pt x="780" y="3096"/>
                      </a:lnTo>
                      <a:lnTo>
                        <a:pt x="862" y="3153"/>
                      </a:lnTo>
                      <a:lnTo>
                        <a:pt x="950" y="3205"/>
                      </a:lnTo>
                      <a:lnTo>
                        <a:pt x="1039" y="3253"/>
                      </a:lnTo>
                      <a:lnTo>
                        <a:pt x="1133" y="3295"/>
                      </a:lnTo>
                      <a:lnTo>
                        <a:pt x="1229" y="3330"/>
                      </a:lnTo>
                      <a:lnTo>
                        <a:pt x="1328" y="3360"/>
                      </a:lnTo>
                      <a:lnTo>
                        <a:pt x="1429" y="3383"/>
                      </a:lnTo>
                      <a:lnTo>
                        <a:pt x="1532" y="3401"/>
                      </a:lnTo>
                      <a:lnTo>
                        <a:pt x="1639" y="3411"/>
                      </a:lnTo>
                      <a:lnTo>
                        <a:pt x="1746" y="3414"/>
                      </a:lnTo>
                      <a:lnTo>
                        <a:pt x="1853" y="3411"/>
                      </a:lnTo>
                      <a:lnTo>
                        <a:pt x="1960" y="3401"/>
                      </a:lnTo>
                      <a:lnTo>
                        <a:pt x="2064" y="3383"/>
                      </a:lnTo>
                      <a:lnTo>
                        <a:pt x="2165" y="3360"/>
                      </a:lnTo>
                      <a:lnTo>
                        <a:pt x="2264" y="3330"/>
                      </a:lnTo>
                      <a:lnTo>
                        <a:pt x="2360" y="3295"/>
                      </a:lnTo>
                      <a:lnTo>
                        <a:pt x="2453" y="3253"/>
                      </a:lnTo>
                      <a:lnTo>
                        <a:pt x="2544" y="3205"/>
                      </a:lnTo>
                      <a:lnTo>
                        <a:pt x="2630" y="3153"/>
                      </a:lnTo>
                      <a:lnTo>
                        <a:pt x="2713" y="3096"/>
                      </a:lnTo>
                      <a:lnTo>
                        <a:pt x="2792" y="3033"/>
                      </a:lnTo>
                      <a:lnTo>
                        <a:pt x="2868" y="2965"/>
                      </a:lnTo>
                      <a:lnTo>
                        <a:pt x="2939" y="2894"/>
                      </a:lnTo>
                      <a:lnTo>
                        <a:pt x="3006" y="2818"/>
                      </a:lnTo>
                      <a:lnTo>
                        <a:pt x="3067" y="2737"/>
                      </a:lnTo>
                      <a:lnTo>
                        <a:pt x="3124" y="2653"/>
                      </a:lnTo>
                      <a:lnTo>
                        <a:pt x="3177" y="2566"/>
                      </a:lnTo>
                      <a:lnTo>
                        <a:pt x="3223" y="2475"/>
                      </a:lnTo>
                      <a:lnTo>
                        <a:pt x="3264" y="2381"/>
                      </a:lnTo>
                      <a:lnTo>
                        <a:pt x="3299" y="2284"/>
                      </a:lnTo>
                      <a:lnTo>
                        <a:pt x="3329" y="2185"/>
                      </a:lnTo>
                      <a:lnTo>
                        <a:pt x="3353" y="2082"/>
                      </a:lnTo>
                      <a:lnTo>
                        <a:pt x="3370" y="1978"/>
                      </a:lnTo>
                      <a:lnTo>
                        <a:pt x="3379" y="1871"/>
                      </a:lnTo>
                      <a:lnTo>
                        <a:pt x="3384" y="1762"/>
                      </a:lnTo>
                      <a:lnTo>
                        <a:pt x="3379" y="1654"/>
                      </a:lnTo>
                      <a:lnTo>
                        <a:pt x="3370" y="1547"/>
                      </a:lnTo>
                      <a:lnTo>
                        <a:pt x="3353" y="1442"/>
                      </a:lnTo>
                      <a:lnTo>
                        <a:pt x="3329" y="1340"/>
                      </a:lnTo>
                      <a:lnTo>
                        <a:pt x="3299" y="1239"/>
                      </a:lnTo>
                      <a:lnTo>
                        <a:pt x="3264" y="1143"/>
                      </a:lnTo>
                      <a:lnTo>
                        <a:pt x="3223" y="1049"/>
                      </a:lnTo>
                      <a:lnTo>
                        <a:pt x="3177" y="958"/>
                      </a:lnTo>
                      <a:lnTo>
                        <a:pt x="3124" y="870"/>
                      </a:lnTo>
                      <a:lnTo>
                        <a:pt x="3067" y="786"/>
                      </a:lnTo>
                      <a:lnTo>
                        <a:pt x="3006" y="707"/>
                      </a:lnTo>
                      <a:lnTo>
                        <a:pt x="2939" y="630"/>
                      </a:lnTo>
                      <a:lnTo>
                        <a:pt x="2868" y="559"/>
                      </a:lnTo>
                      <a:lnTo>
                        <a:pt x="2792" y="491"/>
                      </a:lnTo>
                      <a:lnTo>
                        <a:pt x="2713" y="429"/>
                      </a:lnTo>
                      <a:lnTo>
                        <a:pt x="2630" y="372"/>
                      </a:lnTo>
                      <a:lnTo>
                        <a:pt x="2544" y="319"/>
                      </a:lnTo>
                      <a:lnTo>
                        <a:pt x="2453" y="272"/>
                      </a:lnTo>
                      <a:lnTo>
                        <a:pt x="2360" y="230"/>
                      </a:lnTo>
                      <a:lnTo>
                        <a:pt x="2264" y="195"/>
                      </a:lnTo>
                      <a:lnTo>
                        <a:pt x="2165" y="165"/>
                      </a:lnTo>
                      <a:lnTo>
                        <a:pt x="2064" y="142"/>
                      </a:lnTo>
                      <a:lnTo>
                        <a:pt x="1960" y="124"/>
                      </a:lnTo>
                      <a:lnTo>
                        <a:pt x="1853" y="114"/>
                      </a:lnTo>
                      <a:lnTo>
                        <a:pt x="1746" y="111"/>
                      </a:lnTo>
                      <a:close/>
                      <a:moveTo>
                        <a:pt x="1746" y="0"/>
                      </a:moveTo>
                      <a:lnTo>
                        <a:pt x="1746" y="0"/>
                      </a:lnTo>
                      <a:lnTo>
                        <a:pt x="1857" y="4"/>
                      </a:lnTo>
                      <a:lnTo>
                        <a:pt x="1965" y="14"/>
                      </a:lnTo>
                      <a:lnTo>
                        <a:pt x="2071" y="30"/>
                      </a:lnTo>
                      <a:lnTo>
                        <a:pt x="2177" y="53"/>
                      </a:lnTo>
                      <a:lnTo>
                        <a:pt x="2278" y="83"/>
                      </a:lnTo>
                      <a:lnTo>
                        <a:pt x="2377" y="119"/>
                      </a:lnTo>
                      <a:lnTo>
                        <a:pt x="2473" y="159"/>
                      </a:lnTo>
                      <a:lnTo>
                        <a:pt x="2567" y="207"/>
                      </a:lnTo>
                      <a:lnTo>
                        <a:pt x="2657" y="259"/>
                      </a:lnTo>
                      <a:lnTo>
                        <a:pt x="2744" y="315"/>
                      </a:lnTo>
                      <a:lnTo>
                        <a:pt x="2826" y="378"/>
                      </a:lnTo>
                      <a:lnTo>
                        <a:pt x="2906" y="445"/>
                      </a:lnTo>
                      <a:lnTo>
                        <a:pt x="2981" y="517"/>
                      </a:lnTo>
                      <a:lnTo>
                        <a:pt x="3052" y="592"/>
                      </a:lnTo>
                      <a:lnTo>
                        <a:pt x="3118" y="671"/>
                      </a:lnTo>
                      <a:lnTo>
                        <a:pt x="3179" y="755"/>
                      </a:lnTo>
                      <a:lnTo>
                        <a:pt x="3236" y="843"/>
                      </a:lnTo>
                      <a:lnTo>
                        <a:pt x="3287" y="933"/>
                      </a:lnTo>
                      <a:lnTo>
                        <a:pt x="3333" y="1028"/>
                      </a:lnTo>
                      <a:lnTo>
                        <a:pt x="3375" y="1126"/>
                      </a:lnTo>
                      <a:lnTo>
                        <a:pt x="3410" y="1225"/>
                      </a:lnTo>
                      <a:lnTo>
                        <a:pt x="3439" y="1328"/>
                      </a:lnTo>
                      <a:lnTo>
                        <a:pt x="3462" y="1434"/>
                      </a:lnTo>
                      <a:lnTo>
                        <a:pt x="3479" y="1541"/>
                      </a:lnTo>
                      <a:lnTo>
                        <a:pt x="3489" y="1651"/>
                      </a:lnTo>
                      <a:lnTo>
                        <a:pt x="3492" y="1762"/>
                      </a:lnTo>
                      <a:lnTo>
                        <a:pt x="3489" y="1874"/>
                      </a:lnTo>
                      <a:lnTo>
                        <a:pt x="3479" y="1983"/>
                      </a:lnTo>
                      <a:lnTo>
                        <a:pt x="3462" y="2091"/>
                      </a:lnTo>
                      <a:lnTo>
                        <a:pt x="3439" y="2196"/>
                      </a:lnTo>
                      <a:lnTo>
                        <a:pt x="3410" y="2299"/>
                      </a:lnTo>
                      <a:lnTo>
                        <a:pt x="3375" y="2399"/>
                      </a:lnTo>
                      <a:lnTo>
                        <a:pt x="3333" y="2496"/>
                      </a:lnTo>
                      <a:lnTo>
                        <a:pt x="3287" y="2590"/>
                      </a:lnTo>
                      <a:lnTo>
                        <a:pt x="3236" y="2681"/>
                      </a:lnTo>
                      <a:lnTo>
                        <a:pt x="3179" y="2768"/>
                      </a:lnTo>
                      <a:lnTo>
                        <a:pt x="3118" y="2852"/>
                      </a:lnTo>
                      <a:lnTo>
                        <a:pt x="3052" y="2932"/>
                      </a:lnTo>
                      <a:lnTo>
                        <a:pt x="2981" y="3008"/>
                      </a:lnTo>
                      <a:lnTo>
                        <a:pt x="2906" y="3079"/>
                      </a:lnTo>
                      <a:lnTo>
                        <a:pt x="2826" y="3146"/>
                      </a:lnTo>
                      <a:lnTo>
                        <a:pt x="2744" y="3208"/>
                      </a:lnTo>
                      <a:lnTo>
                        <a:pt x="2657" y="3266"/>
                      </a:lnTo>
                      <a:lnTo>
                        <a:pt x="2567" y="3318"/>
                      </a:lnTo>
                      <a:lnTo>
                        <a:pt x="2473" y="3364"/>
                      </a:lnTo>
                      <a:lnTo>
                        <a:pt x="2377" y="3405"/>
                      </a:lnTo>
                      <a:lnTo>
                        <a:pt x="2278" y="3440"/>
                      </a:lnTo>
                      <a:lnTo>
                        <a:pt x="2177" y="3470"/>
                      </a:lnTo>
                      <a:lnTo>
                        <a:pt x="2071" y="3494"/>
                      </a:lnTo>
                      <a:lnTo>
                        <a:pt x="1965" y="3510"/>
                      </a:lnTo>
                      <a:lnTo>
                        <a:pt x="1857" y="3521"/>
                      </a:lnTo>
                      <a:lnTo>
                        <a:pt x="1746" y="3524"/>
                      </a:lnTo>
                      <a:lnTo>
                        <a:pt x="1635" y="3521"/>
                      </a:lnTo>
                      <a:lnTo>
                        <a:pt x="1527" y="3510"/>
                      </a:lnTo>
                      <a:lnTo>
                        <a:pt x="1421" y="3494"/>
                      </a:lnTo>
                      <a:lnTo>
                        <a:pt x="1317" y="3470"/>
                      </a:lnTo>
                      <a:lnTo>
                        <a:pt x="1215" y="3440"/>
                      </a:lnTo>
                      <a:lnTo>
                        <a:pt x="1115" y="3405"/>
                      </a:lnTo>
                      <a:lnTo>
                        <a:pt x="1019" y="3364"/>
                      </a:lnTo>
                      <a:lnTo>
                        <a:pt x="926" y="3318"/>
                      </a:lnTo>
                      <a:lnTo>
                        <a:pt x="836" y="3266"/>
                      </a:lnTo>
                      <a:lnTo>
                        <a:pt x="748" y="3208"/>
                      </a:lnTo>
                      <a:lnTo>
                        <a:pt x="666" y="3146"/>
                      </a:lnTo>
                      <a:lnTo>
                        <a:pt x="586" y="3079"/>
                      </a:lnTo>
                      <a:lnTo>
                        <a:pt x="511" y="3008"/>
                      </a:lnTo>
                      <a:lnTo>
                        <a:pt x="440" y="2932"/>
                      </a:lnTo>
                      <a:lnTo>
                        <a:pt x="375" y="2852"/>
                      </a:lnTo>
                      <a:lnTo>
                        <a:pt x="313" y="2768"/>
                      </a:lnTo>
                      <a:lnTo>
                        <a:pt x="256" y="2681"/>
                      </a:lnTo>
                      <a:lnTo>
                        <a:pt x="205" y="2590"/>
                      </a:lnTo>
                      <a:lnTo>
                        <a:pt x="159" y="2496"/>
                      </a:lnTo>
                      <a:lnTo>
                        <a:pt x="117" y="2399"/>
                      </a:lnTo>
                      <a:lnTo>
                        <a:pt x="82" y="2299"/>
                      </a:lnTo>
                      <a:lnTo>
                        <a:pt x="54" y="2196"/>
                      </a:lnTo>
                      <a:lnTo>
                        <a:pt x="31" y="2091"/>
                      </a:lnTo>
                      <a:lnTo>
                        <a:pt x="14" y="1983"/>
                      </a:lnTo>
                      <a:lnTo>
                        <a:pt x="3" y="1874"/>
                      </a:lnTo>
                      <a:lnTo>
                        <a:pt x="0" y="1762"/>
                      </a:lnTo>
                      <a:lnTo>
                        <a:pt x="3" y="1651"/>
                      </a:lnTo>
                      <a:lnTo>
                        <a:pt x="14" y="1541"/>
                      </a:lnTo>
                      <a:lnTo>
                        <a:pt x="31" y="1434"/>
                      </a:lnTo>
                      <a:lnTo>
                        <a:pt x="54" y="1328"/>
                      </a:lnTo>
                      <a:lnTo>
                        <a:pt x="82" y="1225"/>
                      </a:lnTo>
                      <a:lnTo>
                        <a:pt x="117" y="1126"/>
                      </a:lnTo>
                      <a:lnTo>
                        <a:pt x="159" y="1028"/>
                      </a:lnTo>
                      <a:lnTo>
                        <a:pt x="205" y="933"/>
                      </a:lnTo>
                      <a:lnTo>
                        <a:pt x="256" y="843"/>
                      </a:lnTo>
                      <a:lnTo>
                        <a:pt x="313" y="755"/>
                      </a:lnTo>
                      <a:lnTo>
                        <a:pt x="375" y="671"/>
                      </a:lnTo>
                      <a:lnTo>
                        <a:pt x="440" y="592"/>
                      </a:lnTo>
                      <a:lnTo>
                        <a:pt x="511" y="517"/>
                      </a:lnTo>
                      <a:lnTo>
                        <a:pt x="586" y="445"/>
                      </a:lnTo>
                      <a:lnTo>
                        <a:pt x="666" y="378"/>
                      </a:lnTo>
                      <a:lnTo>
                        <a:pt x="748" y="315"/>
                      </a:lnTo>
                      <a:lnTo>
                        <a:pt x="836" y="259"/>
                      </a:lnTo>
                      <a:lnTo>
                        <a:pt x="926" y="207"/>
                      </a:lnTo>
                      <a:lnTo>
                        <a:pt x="1019" y="159"/>
                      </a:lnTo>
                      <a:lnTo>
                        <a:pt x="1115" y="119"/>
                      </a:lnTo>
                      <a:lnTo>
                        <a:pt x="1215" y="83"/>
                      </a:lnTo>
                      <a:lnTo>
                        <a:pt x="1317" y="53"/>
                      </a:lnTo>
                      <a:lnTo>
                        <a:pt x="1421" y="30"/>
                      </a:lnTo>
                      <a:lnTo>
                        <a:pt x="1527" y="14"/>
                      </a:lnTo>
                      <a:lnTo>
                        <a:pt x="1635" y="4"/>
                      </a:lnTo>
                      <a:lnTo>
                        <a:pt x="174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" name="Freeform 7"/>
                <p:cNvSpPr>
                  <a:spLocks noEditPoints="1"/>
                </p:cNvSpPr>
                <p:nvPr/>
              </p:nvSpPr>
              <p:spPr bwMode="auto">
                <a:xfrm>
                  <a:off x="1593" y="2085"/>
                  <a:ext cx="200" cy="312"/>
                </a:xfrm>
                <a:custGeom>
                  <a:avLst/>
                  <a:gdLst>
                    <a:gd name="T0" fmla="*/ 532 w 1200"/>
                    <a:gd name="T1" fmla="*/ 520 h 1872"/>
                    <a:gd name="T2" fmla="*/ 491 w 1200"/>
                    <a:gd name="T3" fmla="*/ 606 h 1872"/>
                    <a:gd name="T4" fmla="*/ 532 w 1200"/>
                    <a:gd name="T5" fmla="*/ 691 h 1872"/>
                    <a:gd name="T6" fmla="*/ 625 w 1200"/>
                    <a:gd name="T7" fmla="*/ 713 h 1872"/>
                    <a:gd name="T8" fmla="*/ 699 w 1200"/>
                    <a:gd name="T9" fmla="*/ 655 h 1872"/>
                    <a:gd name="T10" fmla="*/ 699 w 1200"/>
                    <a:gd name="T11" fmla="*/ 557 h 1872"/>
                    <a:gd name="T12" fmla="*/ 625 w 1200"/>
                    <a:gd name="T13" fmla="*/ 499 h 1872"/>
                    <a:gd name="T14" fmla="*/ 669 w 1200"/>
                    <a:gd name="T15" fmla="*/ 397 h 1872"/>
                    <a:gd name="T16" fmla="*/ 776 w 1200"/>
                    <a:gd name="T17" fmla="*/ 476 h 1872"/>
                    <a:gd name="T18" fmla="*/ 818 w 1200"/>
                    <a:gd name="T19" fmla="*/ 606 h 1872"/>
                    <a:gd name="T20" fmla="*/ 776 w 1200"/>
                    <a:gd name="T21" fmla="*/ 735 h 1872"/>
                    <a:gd name="T22" fmla="*/ 669 w 1200"/>
                    <a:gd name="T23" fmla="*/ 815 h 1872"/>
                    <a:gd name="T24" fmla="*/ 531 w 1200"/>
                    <a:gd name="T25" fmla="*/ 815 h 1872"/>
                    <a:gd name="T26" fmla="*/ 424 w 1200"/>
                    <a:gd name="T27" fmla="*/ 735 h 1872"/>
                    <a:gd name="T28" fmla="*/ 382 w 1200"/>
                    <a:gd name="T29" fmla="*/ 606 h 1872"/>
                    <a:gd name="T30" fmla="*/ 424 w 1200"/>
                    <a:gd name="T31" fmla="*/ 476 h 1872"/>
                    <a:gd name="T32" fmla="*/ 531 w 1200"/>
                    <a:gd name="T33" fmla="*/ 397 h 1872"/>
                    <a:gd name="T34" fmla="*/ 543 w 1200"/>
                    <a:gd name="T35" fmla="*/ 113 h 1872"/>
                    <a:gd name="T36" fmla="*/ 337 w 1200"/>
                    <a:gd name="T37" fmla="*/ 187 h 1872"/>
                    <a:gd name="T38" fmla="*/ 186 w 1200"/>
                    <a:gd name="T39" fmla="*/ 340 h 1872"/>
                    <a:gd name="T40" fmla="*/ 113 w 1200"/>
                    <a:gd name="T41" fmla="*/ 549 h 1872"/>
                    <a:gd name="T42" fmla="*/ 119 w 1200"/>
                    <a:gd name="T43" fmla="*/ 718 h 1872"/>
                    <a:gd name="T44" fmla="*/ 163 w 1200"/>
                    <a:gd name="T45" fmla="*/ 916 h 1872"/>
                    <a:gd name="T46" fmla="*/ 232 w 1200"/>
                    <a:gd name="T47" fmla="*/ 1142 h 1872"/>
                    <a:gd name="T48" fmla="*/ 317 w 1200"/>
                    <a:gd name="T49" fmla="*/ 1370 h 1872"/>
                    <a:gd name="T50" fmla="*/ 414 w 1200"/>
                    <a:gd name="T51" fmla="*/ 1568 h 1872"/>
                    <a:gd name="T52" fmla="*/ 510 w 1200"/>
                    <a:gd name="T53" fmla="*/ 1708 h 1872"/>
                    <a:gd name="T54" fmla="*/ 600 w 1200"/>
                    <a:gd name="T55" fmla="*/ 1762 h 1872"/>
                    <a:gd name="T56" fmla="*/ 690 w 1200"/>
                    <a:gd name="T57" fmla="*/ 1708 h 1872"/>
                    <a:gd name="T58" fmla="*/ 787 w 1200"/>
                    <a:gd name="T59" fmla="*/ 1568 h 1872"/>
                    <a:gd name="T60" fmla="*/ 883 w 1200"/>
                    <a:gd name="T61" fmla="*/ 1370 h 1872"/>
                    <a:gd name="T62" fmla="*/ 969 w 1200"/>
                    <a:gd name="T63" fmla="*/ 1142 h 1872"/>
                    <a:gd name="T64" fmla="*/ 1037 w 1200"/>
                    <a:gd name="T65" fmla="*/ 916 h 1872"/>
                    <a:gd name="T66" fmla="*/ 1081 w 1200"/>
                    <a:gd name="T67" fmla="*/ 718 h 1872"/>
                    <a:gd name="T68" fmla="*/ 1088 w 1200"/>
                    <a:gd name="T69" fmla="*/ 549 h 1872"/>
                    <a:gd name="T70" fmla="*/ 1015 w 1200"/>
                    <a:gd name="T71" fmla="*/ 340 h 1872"/>
                    <a:gd name="T72" fmla="*/ 864 w 1200"/>
                    <a:gd name="T73" fmla="*/ 187 h 1872"/>
                    <a:gd name="T74" fmla="*/ 657 w 1200"/>
                    <a:gd name="T75" fmla="*/ 113 h 1872"/>
                    <a:gd name="T76" fmla="*/ 722 w 1200"/>
                    <a:gd name="T77" fmla="*/ 12 h 1872"/>
                    <a:gd name="T78" fmla="*/ 935 w 1200"/>
                    <a:gd name="T79" fmla="*/ 103 h 1872"/>
                    <a:gd name="T80" fmla="*/ 1097 w 1200"/>
                    <a:gd name="T81" fmla="*/ 267 h 1872"/>
                    <a:gd name="T82" fmla="*/ 1188 w 1200"/>
                    <a:gd name="T83" fmla="*/ 483 h 1872"/>
                    <a:gd name="T84" fmla="*/ 1195 w 1200"/>
                    <a:gd name="T85" fmla="*/ 686 h 1872"/>
                    <a:gd name="T86" fmla="*/ 1151 w 1200"/>
                    <a:gd name="T87" fmla="*/ 888 h 1872"/>
                    <a:gd name="T88" fmla="*/ 1074 w 1200"/>
                    <a:gd name="T89" fmla="*/ 1123 h 1872"/>
                    <a:gd name="T90" fmla="*/ 976 w 1200"/>
                    <a:gd name="T91" fmla="*/ 1364 h 1872"/>
                    <a:gd name="T92" fmla="*/ 864 w 1200"/>
                    <a:gd name="T93" fmla="*/ 1586 h 1872"/>
                    <a:gd name="T94" fmla="*/ 751 w 1200"/>
                    <a:gd name="T95" fmla="*/ 1759 h 1872"/>
                    <a:gd name="T96" fmla="*/ 646 w 1200"/>
                    <a:gd name="T97" fmla="*/ 1859 h 1872"/>
                    <a:gd name="T98" fmla="*/ 554 w 1200"/>
                    <a:gd name="T99" fmla="*/ 1859 h 1872"/>
                    <a:gd name="T100" fmla="*/ 450 w 1200"/>
                    <a:gd name="T101" fmla="*/ 1759 h 1872"/>
                    <a:gd name="T102" fmla="*/ 336 w 1200"/>
                    <a:gd name="T103" fmla="*/ 1586 h 1872"/>
                    <a:gd name="T104" fmla="*/ 224 w 1200"/>
                    <a:gd name="T105" fmla="*/ 1364 h 1872"/>
                    <a:gd name="T106" fmla="*/ 126 w 1200"/>
                    <a:gd name="T107" fmla="*/ 1123 h 1872"/>
                    <a:gd name="T108" fmla="*/ 49 w 1200"/>
                    <a:gd name="T109" fmla="*/ 888 h 1872"/>
                    <a:gd name="T110" fmla="*/ 6 w 1200"/>
                    <a:gd name="T111" fmla="*/ 686 h 1872"/>
                    <a:gd name="T112" fmla="*/ 12 w 1200"/>
                    <a:gd name="T113" fmla="*/ 483 h 1872"/>
                    <a:gd name="T114" fmla="*/ 103 w 1200"/>
                    <a:gd name="T115" fmla="*/ 267 h 1872"/>
                    <a:gd name="T116" fmla="*/ 265 w 1200"/>
                    <a:gd name="T117" fmla="*/ 103 h 1872"/>
                    <a:gd name="T118" fmla="*/ 480 w 1200"/>
                    <a:gd name="T119" fmla="*/ 12 h 18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200" h="1872">
                      <a:moveTo>
                        <a:pt x="600" y="496"/>
                      </a:moveTo>
                      <a:lnTo>
                        <a:pt x="575" y="499"/>
                      </a:lnTo>
                      <a:lnTo>
                        <a:pt x="552" y="507"/>
                      </a:lnTo>
                      <a:lnTo>
                        <a:pt x="532" y="520"/>
                      </a:lnTo>
                      <a:lnTo>
                        <a:pt x="515" y="538"/>
                      </a:lnTo>
                      <a:lnTo>
                        <a:pt x="503" y="557"/>
                      </a:lnTo>
                      <a:lnTo>
                        <a:pt x="494" y="581"/>
                      </a:lnTo>
                      <a:lnTo>
                        <a:pt x="491" y="606"/>
                      </a:lnTo>
                      <a:lnTo>
                        <a:pt x="494" y="632"/>
                      </a:lnTo>
                      <a:lnTo>
                        <a:pt x="503" y="655"/>
                      </a:lnTo>
                      <a:lnTo>
                        <a:pt x="515" y="675"/>
                      </a:lnTo>
                      <a:lnTo>
                        <a:pt x="532" y="691"/>
                      </a:lnTo>
                      <a:lnTo>
                        <a:pt x="552" y="704"/>
                      </a:lnTo>
                      <a:lnTo>
                        <a:pt x="575" y="713"/>
                      </a:lnTo>
                      <a:lnTo>
                        <a:pt x="600" y="716"/>
                      </a:lnTo>
                      <a:lnTo>
                        <a:pt x="625" y="713"/>
                      </a:lnTo>
                      <a:lnTo>
                        <a:pt x="648" y="704"/>
                      </a:lnTo>
                      <a:lnTo>
                        <a:pt x="668" y="691"/>
                      </a:lnTo>
                      <a:lnTo>
                        <a:pt x="686" y="675"/>
                      </a:lnTo>
                      <a:lnTo>
                        <a:pt x="699" y="655"/>
                      </a:lnTo>
                      <a:lnTo>
                        <a:pt x="706" y="632"/>
                      </a:lnTo>
                      <a:lnTo>
                        <a:pt x="710" y="606"/>
                      </a:lnTo>
                      <a:lnTo>
                        <a:pt x="706" y="581"/>
                      </a:lnTo>
                      <a:lnTo>
                        <a:pt x="699" y="557"/>
                      </a:lnTo>
                      <a:lnTo>
                        <a:pt x="686" y="538"/>
                      </a:lnTo>
                      <a:lnTo>
                        <a:pt x="668" y="520"/>
                      </a:lnTo>
                      <a:lnTo>
                        <a:pt x="648" y="507"/>
                      </a:lnTo>
                      <a:lnTo>
                        <a:pt x="625" y="499"/>
                      </a:lnTo>
                      <a:lnTo>
                        <a:pt x="600" y="496"/>
                      </a:lnTo>
                      <a:close/>
                      <a:moveTo>
                        <a:pt x="600" y="385"/>
                      </a:moveTo>
                      <a:lnTo>
                        <a:pt x="636" y="388"/>
                      </a:lnTo>
                      <a:lnTo>
                        <a:pt x="669" y="397"/>
                      </a:lnTo>
                      <a:lnTo>
                        <a:pt x="701" y="410"/>
                      </a:lnTo>
                      <a:lnTo>
                        <a:pt x="729" y="428"/>
                      </a:lnTo>
                      <a:lnTo>
                        <a:pt x="755" y="450"/>
                      </a:lnTo>
                      <a:lnTo>
                        <a:pt x="776" y="476"/>
                      </a:lnTo>
                      <a:lnTo>
                        <a:pt x="794" y="504"/>
                      </a:lnTo>
                      <a:lnTo>
                        <a:pt x="807" y="536"/>
                      </a:lnTo>
                      <a:lnTo>
                        <a:pt x="816" y="570"/>
                      </a:lnTo>
                      <a:lnTo>
                        <a:pt x="818" y="606"/>
                      </a:lnTo>
                      <a:lnTo>
                        <a:pt x="816" y="641"/>
                      </a:lnTo>
                      <a:lnTo>
                        <a:pt x="807" y="676"/>
                      </a:lnTo>
                      <a:lnTo>
                        <a:pt x="794" y="707"/>
                      </a:lnTo>
                      <a:lnTo>
                        <a:pt x="776" y="735"/>
                      </a:lnTo>
                      <a:lnTo>
                        <a:pt x="755" y="762"/>
                      </a:lnTo>
                      <a:lnTo>
                        <a:pt x="729" y="784"/>
                      </a:lnTo>
                      <a:lnTo>
                        <a:pt x="701" y="802"/>
                      </a:lnTo>
                      <a:lnTo>
                        <a:pt x="669" y="815"/>
                      </a:lnTo>
                      <a:lnTo>
                        <a:pt x="636" y="823"/>
                      </a:lnTo>
                      <a:lnTo>
                        <a:pt x="600" y="826"/>
                      </a:lnTo>
                      <a:lnTo>
                        <a:pt x="565" y="823"/>
                      </a:lnTo>
                      <a:lnTo>
                        <a:pt x="531" y="815"/>
                      </a:lnTo>
                      <a:lnTo>
                        <a:pt x="500" y="802"/>
                      </a:lnTo>
                      <a:lnTo>
                        <a:pt x="471" y="784"/>
                      </a:lnTo>
                      <a:lnTo>
                        <a:pt x="446" y="762"/>
                      </a:lnTo>
                      <a:lnTo>
                        <a:pt x="424" y="735"/>
                      </a:lnTo>
                      <a:lnTo>
                        <a:pt x="406" y="707"/>
                      </a:lnTo>
                      <a:lnTo>
                        <a:pt x="393" y="676"/>
                      </a:lnTo>
                      <a:lnTo>
                        <a:pt x="384" y="641"/>
                      </a:lnTo>
                      <a:lnTo>
                        <a:pt x="382" y="606"/>
                      </a:lnTo>
                      <a:lnTo>
                        <a:pt x="384" y="570"/>
                      </a:lnTo>
                      <a:lnTo>
                        <a:pt x="393" y="536"/>
                      </a:lnTo>
                      <a:lnTo>
                        <a:pt x="406" y="504"/>
                      </a:lnTo>
                      <a:lnTo>
                        <a:pt x="424" y="476"/>
                      </a:lnTo>
                      <a:lnTo>
                        <a:pt x="446" y="450"/>
                      </a:lnTo>
                      <a:lnTo>
                        <a:pt x="471" y="428"/>
                      </a:lnTo>
                      <a:lnTo>
                        <a:pt x="500" y="410"/>
                      </a:lnTo>
                      <a:lnTo>
                        <a:pt x="531" y="397"/>
                      </a:lnTo>
                      <a:lnTo>
                        <a:pt x="565" y="388"/>
                      </a:lnTo>
                      <a:lnTo>
                        <a:pt x="600" y="385"/>
                      </a:lnTo>
                      <a:close/>
                      <a:moveTo>
                        <a:pt x="600" y="110"/>
                      </a:moveTo>
                      <a:lnTo>
                        <a:pt x="543" y="113"/>
                      </a:lnTo>
                      <a:lnTo>
                        <a:pt x="487" y="123"/>
                      </a:lnTo>
                      <a:lnTo>
                        <a:pt x="435" y="139"/>
                      </a:lnTo>
                      <a:lnTo>
                        <a:pt x="384" y="161"/>
                      </a:lnTo>
                      <a:lnTo>
                        <a:pt x="337" y="187"/>
                      </a:lnTo>
                      <a:lnTo>
                        <a:pt x="293" y="219"/>
                      </a:lnTo>
                      <a:lnTo>
                        <a:pt x="253" y="256"/>
                      </a:lnTo>
                      <a:lnTo>
                        <a:pt x="217" y="295"/>
                      </a:lnTo>
                      <a:lnTo>
                        <a:pt x="186" y="340"/>
                      </a:lnTo>
                      <a:lnTo>
                        <a:pt x="159" y="388"/>
                      </a:lnTo>
                      <a:lnTo>
                        <a:pt x="138" y="439"/>
                      </a:lnTo>
                      <a:lnTo>
                        <a:pt x="122" y="492"/>
                      </a:lnTo>
                      <a:lnTo>
                        <a:pt x="113" y="549"/>
                      </a:lnTo>
                      <a:lnTo>
                        <a:pt x="109" y="606"/>
                      </a:lnTo>
                      <a:lnTo>
                        <a:pt x="110" y="639"/>
                      </a:lnTo>
                      <a:lnTo>
                        <a:pt x="114" y="676"/>
                      </a:lnTo>
                      <a:lnTo>
                        <a:pt x="119" y="718"/>
                      </a:lnTo>
                      <a:lnTo>
                        <a:pt x="128" y="763"/>
                      </a:lnTo>
                      <a:lnTo>
                        <a:pt x="138" y="811"/>
                      </a:lnTo>
                      <a:lnTo>
                        <a:pt x="149" y="863"/>
                      </a:lnTo>
                      <a:lnTo>
                        <a:pt x="163" y="916"/>
                      </a:lnTo>
                      <a:lnTo>
                        <a:pt x="178" y="971"/>
                      </a:lnTo>
                      <a:lnTo>
                        <a:pt x="195" y="1027"/>
                      </a:lnTo>
                      <a:lnTo>
                        <a:pt x="212" y="1085"/>
                      </a:lnTo>
                      <a:lnTo>
                        <a:pt x="232" y="1142"/>
                      </a:lnTo>
                      <a:lnTo>
                        <a:pt x="252" y="1201"/>
                      </a:lnTo>
                      <a:lnTo>
                        <a:pt x="273" y="1258"/>
                      </a:lnTo>
                      <a:lnTo>
                        <a:pt x="296" y="1315"/>
                      </a:lnTo>
                      <a:lnTo>
                        <a:pt x="317" y="1370"/>
                      </a:lnTo>
                      <a:lnTo>
                        <a:pt x="342" y="1423"/>
                      </a:lnTo>
                      <a:lnTo>
                        <a:pt x="365" y="1475"/>
                      </a:lnTo>
                      <a:lnTo>
                        <a:pt x="389" y="1524"/>
                      </a:lnTo>
                      <a:lnTo>
                        <a:pt x="414" y="1568"/>
                      </a:lnTo>
                      <a:lnTo>
                        <a:pt x="438" y="1610"/>
                      </a:lnTo>
                      <a:lnTo>
                        <a:pt x="462" y="1647"/>
                      </a:lnTo>
                      <a:lnTo>
                        <a:pt x="486" y="1681"/>
                      </a:lnTo>
                      <a:lnTo>
                        <a:pt x="510" y="1708"/>
                      </a:lnTo>
                      <a:lnTo>
                        <a:pt x="533" y="1731"/>
                      </a:lnTo>
                      <a:lnTo>
                        <a:pt x="556" y="1748"/>
                      </a:lnTo>
                      <a:lnTo>
                        <a:pt x="579" y="1758"/>
                      </a:lnTo>
                      <a:lnTo>
                        <a:pt x="600" y="1762"/>
                      </a:lnTo>
                      <a:lnTo>
                        <a:pt x="622" y="1758"/>
                      </a:lnTo>
                      <a:lnTo>
                        <a:pt x="644" y="1748"/>
                      </a:lnTo>
                      <a:lnTo>
                        <a:pt x="667" y="1731"/>
                      </a:lnTo>
                      <a:lnTo>
                        <a:pt x="690" y="1708"/>
                      </a:lnTo>
                      <a:lnTo>
                        <a:pt x="714" y="1681"/>
                      </a:lnTo>
                      <a:lnTo>
                        <a:pt x="738" y="1647"/>
                      </a:lnTo>
                      <a:lnTo>
                        <a:pt x="762" y="1610"/>
                      </a:lnTo>
                      <a:lnTo>
                        <a:pt x="787" y="1568"/>
                      </a:lnTo>
                      <a:lnTo>
                        <a:pt x="811" y="1524"/>
                      </a:lnTo>
                      <a:lnTo>
                        <a:pt x="836" y="1475"/>
                      </a:lnTo>
                      <a:lnTo>
                        <a:pt x="860" y="1423"/>
                      </a:lnTo>
                      <a:lnTo>
                        <a:pt x="883" y="1370"/>
                      </a:lnTo>
                      <a:lnTo>
                        <a:pt x="906" y="1315"/>
                      </a:lnTo>
                      <a:lnTo>
                        <a:pt x="928" y="1258"/>
                      </a:lnTo>
                      <a:lnTo>
                        <a:pt x="948" y="1201"/>
                      </a:lnTo>
                      <a:lnTo>
                        <a:pt x="969" y="1142"/>
                      </a:lnTo>
                      <a:lnTo>
                        <a:pt x="988" y="1085"/>
                      </a:lnTo>
                      <a:lnTo>
                        <a:pt x="1005" y="1027"/>
                      </a:lnTo>
                      <a:lnTo>
                        <a:pt x="1023" y="971"/>
                      </a:lnTo>
                      <a:lnTo>
                        <a:pt x="1037" y="916"/>
                      </a:lnTo>
                      <a:lnTo>
                        <a:pt x="1051" y="863"/>
                      </a:lnTo>
                      <a:lnTo>
                        <a:pt x="1062" y="811"/>
                      </a:lnTo>
                      <a:lnTo>
                        <a:pt x="1073" y="763"/>
                      </a:lnTo>
                      <a:lnTo>
                        <a:pt x="1081" y="718"/>
                      </a:lnTo>
                      <a:lnTo>
                        <a:pt x="1086" y="676"/>
                      </a:lnTo>
                      <a:lnTo>
                        <a:pt x="1090" y="639"/>
                      </a:lnTo>
                      <a:lnTo>
                        <a:pt x="1091" y="606"/>
                      </a:lnTo>
                      <a:lnTo>
                        <a:pt x="1088" y="549"/>
                      </a:lnTo>
                      <a:lnTo>
                        <a:pt x="1079" y="492"/>
                      </a:lnTo>
                      <a:lnTo>
                        <a:pt x="1062" y="439"/>
                      </a:lnTo>
                      <a:lnTo>
                        <a:pt x="1042" y="388"/>
                      </a:lnTo>
                      <a:lnTo>
                        <a:pt x="1015" y="340"/>
                      </a:lnTo>
                      <a:lnTo>
                        <a:pt x="983" y="295"/>
                      </a:lnTo>
                      <a:lnTo>
                        <a:pt x="947" y="256"/>
                      </a:lnTo>
                      <a:lnTo>
                        <a:pt x="908" y="219"/>
                      </a:lnTo>
                      <a:lnTo>
                        <a:pt x="864" y="187"/>
                      </a:lnTo>
                      <a:lnTo>
                        <a:pt x="816" y="161"/>
                      </a:lnTo>
                      <a:lnTo>
                        <a:pt x="765" y="139"/>
                      </a:lnTo>
                      <a:lnTo>
                        <a:pt x="713" y="123"/>
                      </a:lnTo>
                      <a:lnTo>
                        <a:pt x="657" y="113"/>
                      </a:lnTo>
                      <a:lnTo>
                        <a:pt x="600" y="110"/>
                      </a:lnTo>
                      <a:close/>
                      <a:moveTo>
                        <a:pt x="600" y="0"/>
                      </a:moveTo>
                      <a:lnTo>
                        <a:pt x="661" y="4"/>
                      </a:lnTo>
                      <a:lnTo>
                        <a:pt x="722" y="12"/>
                      </a:lnTo>
                      <a:lnTo>
                        <a:pt x="779" y="27"/>
                      </a:lnTo>
                      <a:lnTo>
                        <a:pt x="833" y="48"/>
                      </a:lnTo>
                      <a:lnTo>
                        <a:pt x="886" y="73"/>
                      </a:lnTo>
                      <a:lnTo>
                        <a:pt x="935" y="103"/>
                      </a:lnTo>
                      <a:lnTo>
                        <a:pt x="982" y="139"/>
                      </a:lnTo>
                      <a:lnTo>
                        <a:pt x="1025" y="177"/>
                      </a:lnTo>
                      <a:lnTo>
                        <a:pt x="1063" y="220"/>
                      </a:lnTo>
                      <a:lnTo>
                        <a:pt x="1097" y="267"/>
                      </a:lnTo>
                      <a:lnTo>
                        <a:pt x="1128" y="318"/>
                      </a:lnTo>
                      <a:lnTo>
                        <a:pt x="1153" y="370"/>
                      </a:lnTo>
                      <a:lnTo>
                        <a:pt x="1173" y="426"/>
                      </a:lnTo>
                      <a:lnTo>
                        <a:pt x="1188" y="483"/>
                      </a:lnTo>
                      <a:lnTo>
                        <a:pt x="1197" y="544"/>
                      </a:lnTo>
                      <a:lnTo>
                        <a:pt x="1200" y="606"/>
                      </a:lnTo>
                      <a:lnTo>
                        <a:pt x="1199" y="644"/>
                      </a:lnTo>
                      <a:lnTo>
                        <a:pt x="1195" y="686"/>
                      </a:lnTo>
                      <a:lnTo>
                        <a:pt x="1187" y="732"/>
                      </a:lnTo>
                      <a:lnTo>
                        <a:pt x="1177" y="782"/>
                      </a:lnTo>
                      <a:lnTo>
                        <a:pt x="1165" y="834"/>
                      </a:lnTo>
                      <a:lnTo>
                        <a:pt x="1151" y="888"/>
                      </a:lnTo>
                      <a:lnTo>
                        <a:pt x="1135" y="944"/>
                      </a:lnTo>
                      <a:lnTo>
                        <a:pt x="1116" y="1003"/>
                      </a:lnTo>
                      <a:lnTo>
                        <a:pt x="1096" y="1063"/>
                      </a:lnTo>
                      <a:lnTo>
                        <a:pt x="1074" y="1123"/>
                      </a:lnTo>
                      <a:lnTo>
                        <a:pt x="1051" y="1184"/>
                      </a:lnTo>
                      <a:lnTo>
                        <a:pt x="1027" y="1245"/>
                      </a:lnTo>
                      <a:lnTo>
                        <a:pt x="1002" y="1305"/>
                      </a:lnTo>
                      <a:lnTo>
                        <a:pt x="976" y="1364"/>
                      </a:lnTo>
                      <a:lnTo>
                        <a:pt x="948" y="1423"/>
                      </a:lnTo>
                      <a:lnTo>
                        <a:pt x="921" y="1479"/>
                      </a:lnTo>
                      <a:lnTo>
                        <a:pt x="893" y="1534"/>
                      </a:lnTo>
                      <a:lnTo>
                        <a:pt x="864" y="1586"/>
                      </a:lnTo>
                      <a:lnTo>
                        <a:pt x="836" y="1634"/>
                      </a:lnTo>
                      <a:lnTo>
                        <a:pt x="807" y="1680"/>
                      </a:lnTo>
                      <a:lnTo>
                        <a:pt x="779" y="1722"/>
                      </a:lnTo>
                      <a:lnTo>
                        <a:pt x="751" y="1759"/>
                      </a:lnTo>
                      <a:lnTo>
                        <a:pt x="724" y="1792"/>
                      </a:lnTo>
                      <a:lnTo>
                        <a:pt x="696" y="1820"/>
                      </a:lnTo>
                      <a:lnTo>
                        <a:pt x="671" y="1842"/>
                      </a:lnTo>
                      <a:lnTo>
                        <a:pt x="646" y="1859"/>
                      </a:lnTo>
                      <a:lnTo>
                        <a:pt x="623" y="1869"/>
                      </a:lnTo>
                      <a:lnTo>
                        <a:pt x="600" y="1872"/>
                      </a:lnTo>
                      <a:lnTo>
                        <a:pt x="578" y="1869"/>
                      </a:lnTo>
                      <a:lnTo>
                        <a:pt x="554" y="1859"/>
                      </a:lnTo>
                      <a:lnTo>
                        <a:pt x="530" y="1842"/>
                      </a:lnTo>
                      <a:lnTo>
                        <a:pt x="504" y="1820"/>
                      </a:lnTo>
                      <a:lnTo>
                        <a:pt x="477" y="1792"/>
                      </a:lnTo>
                      <a:lnTo>
                        <a:pt x="450" y="1759"/>
                      </a:lnTo>
                      <a:lnTo>
                        <a:pt x="422" y="1722"/>
                      </a:lnTo>
                      <a:lnTo>
                        <a:pt x="393" y="1680"/>
                      </a:lnTo>
                      <a:lnTo>
                        <a:pt x="365" y="1634"/>
                      </a:lnTo>
                      <a:lnTo>
                        <a:pt x="336" y="1586"/>
                      </a:lnTo>
                      <a:lnTo>
                        <a:pt x="308" y="1534"/>
                      </a:lnTo>
                      <a:lnTo>
                        <a:pt x="280" y="1479"/>
                      </a:lnTo>
                      <a:lnTo>
                        <a:pt x="252" y="1423"/>
                      </a:lnTo>
                      <a:lnTo>
                        <a:pt x="224" y="1364"/>
                      </a:lnTo>
                      <a:lnTo>
                        <a:pt x="198" y="1305"/>
                      </a:lnTo>
                      <a:lnTo>
                        <a:pt x="173" y="1245"/>
                      </a:lnTo>
                      <a:lnTo>
                        <a:pt x="149" y="1184"/>
                      </a:lnTo>
                      <a:lnTo>
                        <a:pt x="126" y="1123"/>
                      </a:lnTo>
                      <a:lnTo>
                        <a:pt x="104" y="1063"/>
                      </a:lnTo>
                      <a:lnTo>
                        <a:pt x="84" y="1003"/>
                      </a:lnTo>
                      <a:lnTo>
                        <a:pt x="65" y="944"/>
                      </a:lnTo>
                      <a:lnTo>
                        <a:pt x="49" y="888"/>
                      </a:lnTo>
                      <a:lnTo>
                        <a:pt x="35" y="834"/>
                      </a:lnTo>
                      <a:lnTo>
                        <a:pt x="23" y="782"/>
                      </a:lnTo>
                      <a:lnTo>
                        <a:pt x="13" y="732"/>
                      </a:lnTo>
                      <a:lnTo>
                        <a:pt x="6" y="686"/>
                      </a:lnTo>
                      <a:lnTo>
                        <a:pt x="2" y="644"/>
                      </a:lnTo>
                      <a:lnTo>
                        <a:pt x="0" y="606"/>
                      </a:lnTo>
                      <a:lnTo>
                        <a:pt x="3" y="544"/>
                      </a:lnTo>
                      <a:lnTo>
                        <a:pt x="12" y="483"/>
                      </a:lnTo>
                      <a:lnTo>
                        <a:pt x="27" y="426"/>
                      </a:lnTo>
                      <a:lnTo>
                        <a:pt x="47" y="370"/>
                      </a:lnTo>
                      <a:lnTo>
                        <a:pt x="72" y="318"/>
                      </a:lnTo>
                      <a:lnTo>
                        <a:pt x="103" y="267"/>
                      </a:lnTo>
                      <a:lnTo>
                        <a:pt x="137" y="220"/>
                      </a:lnTo>
                      <a:lnTo>
                        <a:pt x="176" y="177"/>
                      </a:lnTo>
                      <a:lnTo>
                        <a:pt x="219" y="139"/>
                      </a:lnTo>
                      <a:lnTo>
                        <a:pt x="265" y="103"/>
                      </a:lnTo>
                      <a:lnTo>
                        <a:pt x="314" y="73"/>
                      </a:lnTo>
                      <a:lnTo>
                        <a:pt x="367" y="48"/>
                      </a:lnTo>
                      <a:lnTo>
                        <a:pt x="422" y="27"/>
                      </a:lnTo>
                      <a:lnTo>
                        <a:pt x="480" y="12"/>
                      </a:lnTo>
                      <a:lnTo>
                        <a:pt x="539" y="4"/>
                      </a:lnTo>
                      <a:lnTo>
                        <a:pt x="60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1" name="Group 60"/>
              <p:cNvGrpSpPr/>
              <p:nvPr/>
            </p:nvGrpSpPr>
            <p:grpSpPr>
              <a:xfrm>
                <a:off x="1391186" y="4100977"/>
                <a:ext cx="2592900" cy="1336484"/>
                <a:chOff x="1391186" y="4132015"/>
                <a:chExt cx="2592900" cy="1336484"/>
              </a:xfrm>
            </p:grpSpPr>
            <p:sp>
              <p:nvSpPr>
                <p:cNvPr id="51" name="Rectangle 50"/>
                <p:cNvSpPr/>
                <p:nvPr/>
              </p:nvSpPr>
              <p:spPr>
                <a:xfrm>
                  <a:off x="1391186" y="4822168"/>
                  <a:ext cx="259290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/>
                      </a:solidFill>
                    </a:rPr>
                    <a:t>This is a sample text. You can replace this text. 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2" name="Rectangle 51"/>
                <p:cNvSpPr/>
                <p:nvPr/>
              </p:nvSpPr>
              <p:spPr>
                <a:xfrm>
                  <a:off x="2240239" y="4132015"/>
                  <a:ext cx="89479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3200" cap="all" dirty="0" smtClean="0">
                      <a:ln w="3175"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35%</a:t>
                  </a:r>
                  <a:endParaRPr lang="en-US" sz="3200" dirty="0"/>
                </a:p>
              </p:txBody>
            </p: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2340551" y="4772561"/>
                  <a:ext cx="694171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7" name="Group 66"/>
            <p:cNvGrpSpPr/>
            <p:nvPr/>
          </p:nvGrpSpPr>
          <p:grpSpPr>
            <a:xfrm>
              <a:off x="4338591" y="3090072"/>
              <a:ext cx="2592900" cy="2339848"/>
              <a:chOff x="4338591" y="3097613"/>
              <a:chExt cx="2592900" cy="2339848"/>
            </a:xfrm>
          </p:grpSpPr>
          <p:grpSp>
            <p:nvGrpSpPr>
              <p:cNvPr id="19" name="Group 10"/>
              <p:cNvGrpSpPr>
                <a:grpSpLocks noChangeAspect="1"/>
              </p:cNvGrpSpPr>
              <p:nvPr/>
            </p:nvGrpSpPr>
            <p:grpSpPr bwMode="auto">
              <a:xfrm>
                <a:off x="5187366" y="3097613"/>
                <a:ext cx="895350" cy="903287"/>
                <a:chOff x="3474" y="1946"/>
                <a:chExt cx="564" cy="569"/>
              </a:xfrm>
              <a:solidFill>
                <a:schemeClr val="bg1"/>
              </a:solidFill>
            </p:grpSpPr>
            <p:sp>
              <p:nvSpPr>
                <p:cNvPr id="25" name="Freeform 12"/>
                <p:cNvSpPr>
                  <a:spLocks noEditPoints="1"/>
                </p:cNvSpPr>
                <p:nvPr/>
              </p:nvSpPr>
              <p:spPr bwMode="auto">
                <a:xfrm>
                  <a:off x="3474" y="1946"/>
                  <a:ext cx="564" cy="569"/>
                </a:xfrm>
                <a:custGeom>
                  <a:avLst/>
                  <a:gdLst>
                    <a:gd name="T0" fmla="*/ 1386 w 3386"/>
                    <a:gd name="T1" fmla="*/ 137 h 3414"/>
                    <a:gd name="T2" fmla="*/ 1008 w 3386"/>
                    <a:gd name="T3" fmla="*/ 263 h 3414"/>
                    <a:gd name="T4" fmla="*/ 679 w 3386"/>
                    <a:gd name="T5" fmla="*/ 475 h 3414"/>
                    <a:gd name="T6" fmla="*/ 412 w 3386"/>
                    <a:gd name="T7" fmla="*/ 761 h 3414"/>
                    <a:gd name="T8" fmla="*/ 221 w 3386"/>
                    <a:gd name="T9" fmla="*/ 1107 h 3414"/>
                    <a:gd name="T10" fmla="*/ 119 w 3386"/>
                    <a:gd name="T11" fmla="*/ 1498 h 3414"/>
                    <a:gd name="T12" fmla="*/ 119 w 3386"/>
                    <a:gd name="T13" fmla="*/ 1915 h 3414"/>
                    <a:gd name="T14" fmla="*/ 221 w 3386"/>
                    <a:gd name="T15" fmla="*/ 2306 h 3414"/>
                    <a:gd name="T16" fmla="*/ 412 w 3386"/>
                    <a:gd name="T17" fmla="*/ 2651 h 3414"/>
                    <a:gd name="T18" fmla="*/ 679 w 3386"/>
                    <a:gd name="T19" fmla="*/ 2937 h 3414"/>
                    <a:gd name="T20" fmla="*/ 1008 w 3386"/>
                    <a:gd name="T21" fmla="*/ 3150 h 3414"/>
                    <a:gd name="T22" fmla="*/ 1386 w 3386"/>
                    <a:gd name="T23" fmla="*/ 3277 h 3414"/>
                    <a:gd name="T24" fmla="*/ 1797 w 3386"/>
                    <a:gd name="T25" fmla="*/ 3303 h 3414"/>
                    <a:gd name="T26" fmla="*/ 2195 w 3386"/>
                    <a:gd name="T27" fmla="*/ 3225 h 3414"/>
                    <a:gd name="T28" fmla="*/ 2550 w 3386"/>
                    <a:gd name="T29" fmla="*/ 3054 h 3414"/>
                    <a:gd name="T30" fmla="*/ 2850 w 3386"/>
                    <a:gd name="T31" fmla="*/ 2803 h 3414"/>
                    <a:gd name="T32" fmla="*/ 3080 w 3386"/>
                    <a:gd name="T33" fmla="*/ 2485 h 3414"/>
                    <a:gd name="T34" fmla="*/ 3228 w 3386"/>
                    <a:gd name="T35" fmla="*/ 2116 h 3414"/>
                    <a:gd name="T36" fmla="*/ 3281 w 3386"/>
                    <a:gd name="T37" fmla="*/ 1707 h 3414"/>
                    <a:gd name="T38" fmla="*/ 3228 w 3386"/>
                    <a:gd name="T39" fmla="*/ 1297 h 3414"/>
                    <a:gd name="T40" fmla="*/ 3080 w 3386"/>
                    <a:gd name="T41" fmla="*/ 927 h 3414"/>
                    <a:gd name="T42" fmla="*/ 2850 w 3386"/>
                    <a:gd name="T43" fmla="*/ 610 h 3414"/>
                    <a:gd name="T44" fmla="*/ 2550 w 3386"/>
                    <a:gd name="T45" fmla="*/ 359 h 3414"/>
                    <a:gd name="T46" fmla="*/ 2195 w 3386"/>
                    <a:gd name="T47" fmla="*/ 188 h 3414"/>
                    <a:gd name="T48" fmla="*/ 1797 w 3386"/>
                    <a:gd name="T49" fmla="*/ 110 h 3414"/>
                    <a:gd name="T50" fmla="*/ 1800 w 3386"/>
                    <a:gd name="T51" fmla="*/ 3 h 3414"/>
                    <a:gd name="T52" fmla="*/ 2209 w 3386"/>
                    <a:gd name="T53" fmla="*/ 80 h 3414"/>
                    <a:gd name="T54" fmla="*/ 2577 w 3386"/>
                    <a:gd name="T55" fmla="*/ 250 h 3414"/>
                    <a:gd name="T56" fmla="*/ 2890 w 3386"/>
                    <a:gd name="T57" fmla="*/ 500 h 3414"/>
                    <a:gd name="T58" fmla="*/ 3137 w 3386"/>
                    <a:gd name="T59" fmla="*/ 816 h 3414"/>
                    <a:gd name="T60" fmla="*/ 3306 w 3386"/>
                    <a:gd name="T61" fmla="*/ 1186 h 3414"/>
                    <a:gd name="T62" fmla="*/ 3383 w 3386"/>
                    <a:gd name="T63" fmla="*/ 1598 h 3414"/>
                    <a:gd name="T64" fmla="*/ 3356 w 3386"/>
                    <a:gd name="T65" fmla="*/ 2025 h 3414"/>
                    <a:gd name="T66" fmla="*/ 3232 w 3386"/>
                    <a:gd name="T67" fmla="*/ 2418 h 3414"/>
                    <a:gd name="T68" fmla="*/ 3023 w 3386"/>
                    <a:gd name="T69" fmla="*/ 2762 h 3414"/>
                    <a:gd name="T70" fmla="*/ 2740 w 3386"/>
                    <a:gd name="T71" fmla="*/ 3047 h 3414"/>
                    <a:gd name="T72" fmla="*/ 2398 w 3386"/>
                    <a:gd name="T73" fmla="*/ 3258 h 3414"/>
                    <a:gd name="T74" fmla="*/ 2008 w 3386"/>
                    <a:gd name="T75" fmla="*/ 3384 h 3414"/>
                    <a:gd name="T76" fmla="*/ 1586 w 3386"/>
                    <a:gd name="T77" fmla="*/ 3410 h 3414"/>
                    <a:gd name="T78" fmla="*/ 1178 w 3386"/>
                    <a:gd name="T79" fmla="*/ 3332 h 3414"/>
                    <a:gd name="T80" fmla="*/ 810 w 3386"/>
                    <a:gd name="T81" fmla="*/ 3163 h 3414"/>
                    <a:gd name="T82" fmla="*/ 496 w 3386"/>
                    <a:gd name="T83" fmla="*/ 2913 h 3414"/>
                    <a:gd name="T84" fmla="*/ 248 w 3386"/>
                    <a:gd name="T85" fmla="*/ 2597 h 3414"/>
                    <a:gd name="T86" fmla="*/ 80 w 3386"/>
                    <a:gd name="T87" fmla="*/ 2226 h 3414"/>
                    <a:gd name="T88" fmla="*/ 3 w 3386"/>
                    <a:gd name="T89" fmla="*/ 1815 h 3414"/>
                    <a:gd name="T90" fmla="*/ 30 w 3386"/>
                    <a:gd name="T91" fmla="*/ 1389 h 3414"/>
                    <a:gd name="T92" fmla="*/ 154 w 3386"/>
                    <a:gd name="T93" fmla="*/ 995 h 3414"/>
                    <a:gd name="T94" fmla="*/ 363 w 3386"/>
                    <a:gd name="T95" fmla="*/ 650 h 3414"/>
                    <a:gd name="T96" fmla="*/ 646 w 3386"/>
                    <a:gd name="T97" fmla="*/ 366 h 3414"/>
                    <a:gd name="T98" fmla="*/ 988 w 3386"/>
                    <a:gd name="T99" fmla="*/ 154 h 3414"/>
                    <a:gd name="T100" fmla="*/ 1377 w 3386"/>
                    <a:gd name="T101" fmla="*/ 28 h 34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386" h="3414">
                      <a:moveTo>
                        <a:pt x="1693" y="107"/>
                      </a:moveTo>
                      <a:lnTo>
                        <a:pt x="1589" y="110"/>
                      </a:lnTo>
                      <a:lnTo>
                        <a:pt x="1486" y="119"/>
                      </a:lnTo>
                      <a:lnTo>
                        <a:pt x="1386" y="137"/>
                      </a:lnTo>
                      <a:lnTo>
                        <a:pt x="1287" y="159"/>
                      </a:lnTo>
                      <a:lnTo>
                        <a:pt x="1192" y="188"/>
                      </a:lnTo>
                      <a:lnTo>
                        <a:pt x="1098" y="222"/>
                      </a:lnTo>
                      <a:lnTo>
                        <a:pt x="1008" y="263"/>
                      </a:lnTo>
                      <a:lnTo>
                        <a:pt x="921" y="308"/>
                      </a:lnTo>
                      <a:lnTo>
                        <a:pt x="836" y="359"/>
                      </a:lnTo>
                      <a:lnTo>
                        <a:pt x="756" y="415"/>
                      </a:lnTo>
                      <a:lnTo>
                        <a:pt x="679" y="475"/>
                      </a:lnTo>
                      <a:lnTo>
                        <a:pt x="605" y="540"/>
                      </a:lnTo>
                      <a:lnTo>
                        <a:pt x="537" y="610"/>
                      </a:lnTo>
                      <a:lnTo>
                        <a:pt x="473" y="684"/>
                      </a:lnTo>
                      <a:lnTo>
                        <a:pt x="412" y="761"/>
                      </a:lnTo>
                      <a:lnTo>
                        <a:pt x="357" y="842"/>
                      </a:lnTo>
                      <a:lnTo>
                        <a:pt x="307" y="927"/>
                      </a:lnTo>
                      <a:lnTo>
                        <a:pt x="261" y="1016"/>
                      </a:lnTo>
                      <a:lnTo>
                        <a:pt x="221" y="1107"/>
                      </a:lnTo>
                      <a:lnTo>
                        <a:pt x="187" y="1200"/>
                      </a:lnTo>
                      <a:lnTo>
                        <a:pt x="158" y="1297"/>
                      </a:lnTo>
                      <a:lnTo>
                        <a:pt x="136" y="1396"/>
                      </a:lnTo>
                      <a:lnTo>
                        <a:pt x="119" y="1498"/>
                      </a:lnTo>
                      <a:lnTo>
                        <a:pt x="109" y="1602"/>
                      </a:lnTo>
                      <a:lnTo>
                        <a:pt x="106" y="1707"/>
                      </a:lnTo>
                      <a:lnTo>
                        <a:pt x="109" y="1812"/>
                      </a:lnTo>
                      <a:lnTo>
                        <a:pt x="119" y="1915"/>
                      </a:lnTo>
                      <a:lnTo>
                        <a:pt x="136" y="2016"/>
                      </a:lnTo>
                      <a:lnTo>
                        <a:pt x="158" y="2116"/>
                      </a:lnTo>
                      <a:lnTo>
                        <a:pt x="187" y="2212"/>
                      </a:lnTo>
                      <a:lnTo>
                        <a:pt x="221" y="2306"/>
                      </a:lnTo>
                      <a:lnTo>
                        <a:pt x="261" y="2397"/>
                      </a:lnTo>
                      <a:lnTo>
                        <a:pt x="307" y="2485"/>
                      </a:lnTo>
                      <a:lnTo>
                        <a:pt x="357" y="2570"/>
                      </a:lnTo>
                      <a:lnTo>
                        <a:pt x="412" y="2651"/>
                      </a:lnTo>
                      <a:lnTo>
                        <a:pt x="473" y="2729"/>
                      </a:lnTo>
                      <a:lnTo>
                        <a:pt x="537" y="2803"/>
                      </a:lnTo>
                      <a:lnTo>
                        <a:pt x="605" y="2872"/>
                      </a:lnTo>
                      <a:lnTo>
                        <a:pt x="679" y="2937"/>
                      </a:lnTo>
                      <a:lnTo>
                        <a:pt x="756" y="2998"/>
                      </a:lnTo>
                      <a:lnTo>
                        <a:pt x="836" y="3054"/>
                      </a:lnTo>
                      <a:lnTo>
                        <a:pt x="921" y="3104"/>
                      </a:lnTo>
                      <a:lnTo>
                        <a:pt x="1008" y="3150"/>
                      </a:lnTo>
                      <a:lnTo>
                        <a:pt x="1098" y="3191"/>
                      </a:lnTo>
                      <a:lnTo>
                        <a:pt x="1192" y="3225"/>
                      </a:lnTo>
                      <a:lnTo>
                        <a:pt x="1287" y="3254"/>
                      </a:lnTo>
                      <a:lnTo>
                        <a:pt x="1386" y="3277"/>
                      </a:lnTo>
                      <a:lnTo>
                        <a:pt x="1486" y="3294"/>
                      </a:lnTo>
                      <a:lnTo>
                        <a:pt x="1589" y="3303"/>
                      </a:lnTo>
                      <a:lnTo>
                        <a:pt x="1693" y="3307"/>
                      </a:lnTo>
                      <a:lnTo>
                        <a:pt x="1797" y="3303"/>
                      </a:lnTo>
                      <a:lnTo>
                        <a:pt x="1900" y="3294"/>
                      </a:lnTo>
                      <a:lnTo>
                        <a:pt x="2001" y="3277"/>
                      </a:lnTo>
                      <a:lnTo>
                        <a:pt x="2099" y="3254"/>
                      </a:lnTo>
                      <a:lnTo>
                        <a:pt x="2195" y="3225"/>
                      </a:lnTo>
                      <a:lnTo>
                        <a:pt x="2288" y="3191"/>
                      </a:lnTo>
                      <a:lnTo>
                        <a:pt x="2378" y="3150"/>
                      </a:lnTo>
                      <a:lnTo>
                        <a:pt x="2466" y="3104"/>
                      </a:lnTo>
                      <a:lnTo>
                        <a:pt x="2550" y="3054"/>
                      </a:lnTo>
                      <a:lnTo>
                        <a:pt x="2631" y="2998"/>
                      </a:lnTo>
                      <a:lnTo>
                        <a:pt x="2707" y="2937"/>
                      </a:lnTo>
                      <a:lnTo>
                        <a:pt x="2781" y="2872"/>
                      </a:lnTo>
                      <a:lnTo>
                        <a:pt x="2850" y="2803"/>
                      </a:lnTo>
                      <a:lnTo>
                        <a:pt x="2914" y="2729"/>
                      </a:lnTo>
                      <a:lnTo>
                        <a:pt x="2974" y="2651"/>
                      </a:lnTo>
                      <a:lnTo>
                        <a:pt x="3029" y="2570"/>
                      </a:lnTo>
                      <a:lnTo>
                        <a:pt x="3080" y="2485"/>
                      </a:lnTo>
                      <a:lnTo>
                        <a:pt x="3125" y="2397"/>
                      </a:lnTo>
                      <a:lnTo>
                        <a:pt x="3165" y="2306"/>
                      </a:lnTo>
                      <a:lnTo>
                        <a:pt x="3199" y="2212"/>
                      </a:lnTo>
                      <a:lnTo>
                        <a:pt x="3228" y="2116"/>
                      </a:lnTo>
                      <a:lnTo>
                        <a:pt x="3251" y="2016"/>
                      </a:lnTo>
                      <a:lnTo>
                        <a:pt x="3267" y="1915"/>
                      </a:lnTo>
                      <a:lnTo>
                        <a:pt x="3276" y="1812"/>
                      </a:lnTo>
                      <a:lnTo>
                        <a:pt x="3281" y="1707"/>
                      </a:lnTo>
                      <a:lnTo>
                        <a:pt x="3276" y="1602"/>
                      </a:lnTo>
                      <a:lnTo>
                        <a:pt x="3267" y="1498"/>
                      </a:lnTo>
                      <a:lnTo>
                        <a:pt x="3251" y="1396"/>
                      </a:lnTo>
                      <a:lnTo>
                        <a:pt x="3228" y="1297"/>
                      </a:lnTo>
                      <a:lnTo>
                        <a:pt x="3199" y="1200"/>
                      </a:lnTo>
                      <a:lnTo>
                        <a:pt x="3165" y="1107"/>
                      </a:lnTo>
                      <a:lnTo>
                        <a:pt x="3125" y="1016"/>
                      </a:lnTo>
                      <a:lnTo>
                        <a:pt x="3080" y="927"/>
                      </a:lnTo>
                      <a:lnTo>
                        <a:pt x="3029" y="842"/>
                      </a:lnTo>
                      <a:lnTo>
                        <a:pt x="2974" y="761"/>
                      </a:lnTo>
                      <a:lnTo>
                        <a:pt x="2914" y="684"/>
                      </a:lnTo>
                      <a:lnTo>
                        <a:pt x="2850" y="610"/>
                      </a:lnTo>
                      <a:lnTo>
                        <a:pt x="2781" y="540"/>
                      </a:lnTo>
                      <a:lnTo>
                        <a:pt x="2707" y="475"/>
                      </a:lnTo>
                      <a:lnTo>
                        <a:pt x="2631" y="415"/>
                      </a:lnTo>
                      <a:lnTo>
                        <a:pt x="2550" y="359"/>
                      </a:lnTo>
                      <a:lnTo>
                        <a:pt x="2466" y="308"/>
                      </a:lnTo>
                      <a:lnTo>
                        <a:pt x="2378" y="263"/>
                      </a:lnTo>
                      <a:lnTo>
                        <a:pt x="2288" y="222"/>
                      </a:lnTo>
                      <a:lnTo>
                        <a:pt x="2195" y="188"/>
                      </a:lnTo>
                      <a:lnTo>
                        <a:pt x="2099" y="159"/>
                      </a:lnTo>
                      <a:lnTo>
                        <a:pt x="2001" y="137"/>
                      </a:lnTo>
                      <a:lnTo>
                        <a:pt x="1900" y="119"/>
                      </a:lnTo>
                      <a:lnTo>
                        <a:pt x="1797" y="110"/>
                      </a:lnTo>
                      <a:lnTo>
                        <a:pt x="1693" y="107"/>
                      </a:lnTo>
                      <a:close/>
                      <a:moveTo>
                        <a:pt x="1693" y="0"/>
                      </a:moveTo>
                      <a:lnTo>
                        <a:pt x="1693" y="0"/>
                      </a:lnTo>
                      <a:lnTo>
                        <a:pt x="1800" y="3"/>
                      </a:lnTo>
                      <a:lnTo>
                        <a:pt x="1905" y="12"/>
                      </a:lnTo>
                      <a:lnTo>
                        <a:pt x="2008" y="28"/>
                      </a:lnTo>
                      <a:lnTo>
                        <a:pt x="2110" y="51"/>
                      </a:lnTo>
                      <a:lnTo>
                        <a:pt x="2209" y="80"/>
                      </a:lnTo>
                      <a:lnTo>
                        <a:pt x="2305" y="114"/>
                      </a:lnTo>
                      <a:lnTo>
                        <a:pt x="2398" y="154"/>
                      </a:lnTo>
                      <a:lnTo>
                        <a:pt x="2488" y="200"/>
                      </a:lnTo>
                      <a:lnTo>
                        <a:pt x="2577" y="250"/>
                      </a:lnTo>
                      <a:lnTo>
                        <a:pt x="2660" y="305"/>
                      </a:lnTo>
                      <a:lnTo>
                        <a:pt x="2740" y="366"/>
                      </a:lnTo>
                      <a:lnTo>
                        <a:pt x="2818" y="430"/>
                      </a:lnTo>
                      <a:lnTo>
                        <a:pt x="2890" y="500"/>
                      </a:lnTo>
                      <a:lnTo>
                        <a:pt x="2959" y="572"/>
                      </a:lnTo>
                      <a:lnTo>
                        <a:pt x="3023" y="650"/>
                      </a:lnTo>
                      <a:lnTo>
                        <a:pt x="3082" y="731"/>
                      </a:lnTo>
                      <a:lnTo>
                        <a:pt x="3137" y="816"/>
                      </a:lnTo>
                      <a:lnTo>
                        <a:pt x="3187" y="903"/>
                      </a:lnTo>
                      <a:lnTo>
                        <a:pt x="3232" y="995"/>
                      </a:lnTo>
                      <a:lnTo>
                        <a:pt x="3272" y="1090"/>
                      </a:lnTo>
                      <a:lnTo>
                        <a:pt x="3306" y="1186"/>
                      </a:lnTo>
                      <a:lnTo>
                        <a:pt x="3334" y="1286"/>
                      </a:lnTo>
                      <a:lnTo>
                        <a:pt x="3356" y="1389"/>
                      </a:lnTo>
                      <a:lnTo>
                        <a:pt x="3373" y="1492"/>
                      </a:lnTo>
                      <a:lnTo>
                        <a:pt x="3383" y="1598"/>
                      </a:lnTo>
                      <a:lnTo>
                        <a:pt x="3386" y="1707"/>
                      </a:lnTo>
                      <a:lnTo>
                        <a:pt x="3383" y="1815"/>
                      </a:lnTo>
                      <a:lnTo>
                        <a:pt x="3373" y="1921"/>
                      </a:lnTo>
                      <a:lnTo>
                        <a:pt x="3356" y="2025"/>
                      </a:lnTo>
                      <a:lnTo>
                        <a:pt x="3334" y="2126"/>
                      </a:lnTo>
                      <a:lnTo>
                        <a:pt x="3306" y="2226"/>
                      </a:lnTo>
                      <a:lnTo>
                        <a:pt x="3272" y="2323"/>
                      </a:lnTo>
                      <a:lnTo>
                        <a:pt x="3232" y="2418"/>
                      </a:lnTo>
                      <a:lnTo>
                        <a:pt x="3187" y="2509"/>
                      </a:lnTo>
                      <a:lnTo>
                        <a:pt x="3137" y="2597"/>
                      </a:lnTo>
                      <a:lnTo>
                        <a:pt x="3082" y="2681"/>
                      </a:lnTo>
                      <a:lnTo>
                        <a:pt x="3023" y="2762"/>
                      </a:lnTo>
                      <a:lnTo>
                        <a:pt x="2959" y="2840"/>
                      </a:lnTo>
                      <a:lnTo>
                        <a:pt x="2890" y="2913"/>
                      </a:lnTo>
                      <a:lnTo>
                        <a:pt x="2818" y="2982"/>
                      </a:lnTo>
                      <a:lnTo>
                        <a:pt x="2740" y="3047"/>
                      </a:lnTo>
                      <a:lnTo>
                        <a:pt x="2660" y="3107"/>
                      </a:lnTo>
                      <a:lnTo>
                        <a:pt x="2577" y="3163"/>
                      </a:lnTo>
                      <a:lnTo>
                        <a:pt x="2488" y="3213"/>
                      </a:lnTo>
                      <a:lnTo>
                        <a:pt x="2398" y="3258"/>
                      </a:lnTo>
                      <a:lnTo>
                        <a:pt x="2305" y="3298"/>
                      </a:lnTo>
                      <a:lnTo>
                        <a:pt x="2209" y="3332"/>
                      </a:lnTo>
                      <a:lnTo>
                        <a:pt x="2110" y="3361"/>
                      </a:lnTo>
                      <a:lnTo>
                        <a:pt x="2008" y="3384"/>
                      </a:lnTo>
                      <a:lnTo>
                        <a:pt x="1905" y="3400"/>
                      </a:lnTo>
                      <a:lnTo>
                        <a:pt x="1800" y="3410"/>
                      </a:lnTo>
                      <a:lnTo>
                        <a:pt x="1693" y="3414"/>
                      </a:lnTo>
                      <a:lnTo>
                        <a:pt x="1586" y="3410"/>
                      </a:lnTo>
                      <a:lnTo>
                        <a:pt x="1480" y="3400"/>
                      </a:lnTo>
                      <a:lnTo>
                        <a:pt x="1377" y="3384"/>
                      </a:lnTo>
                      <a:lnTo>
                        <a:pt x="1277" y="3361"/>
                      </a:lnTo>
                      <a:lnTo>
                        <a:pt x="1178" y="3332"/>
                      </a:lnTo>
                      <a:lnTo>
                        <a:pt x="1081" y="3298"/>
                      </a:lnTo>
                      <a:lnTo>
                        <a:pt x="988" y="3258"/>
                      </a:lnTo>
                      <a:lnTo>
                        <a:pt x="897" y="3213"/>
                      </a:lnTo>
                      <a:lnTo>
                        <a:pt x="810" y="3163"/>
                      </a:lnTo>
                      <a:lnTo>
                        <a:pt x="725" y="3107"/>
                      </a:lnTo>
                      <a:lnTo>
                        <a:pt x="646" y="3047"/>
                      </a:lnTo>
                      <a:lnTo>
                        <a:pt x="568" y="2982"/>
                      </a:lnTo>
                      <a:lnTo>
                        <a:pt x="496" y="2913"/>
                      </a:lnTo>
                      <a:lnTo>
                        <a:pt x="427" y="2840"/>
                      </a:lnTo>
                      <a:lnTo>
                        <a:pt x="363" y="2762"/>
                      </a:lnTo>
                      <a:lnTo>
                        <a:pt x="304" y="2681"/>
                      </a:lnTo>
                      <a:lnTo>
                        <a:pt x="248" y="2597"/>
                      </a:lnTo>
                      <a:lnTo>
                        <a:pt x="199" y="2509"/>
                      </a:lnTo>
                      <a:lnTo>
                        <a:pt x="154" y="2418"/>
                      </a:lnTo>
                      <a:lnTo>
                        <a:pt x="114" y="2323"/>
                      </a:lnTo>
                      <a:lnTo>
                        <a:pt x="80" y="2226"/>
                      </a:lnTo>
                      <a:lnTo>
                        <a:pt x="52" y="2126"/>
                      </a:lnTo>
                      <a:lnTo>
                        <a:pt x="30" y="2025"/>
                      </a:lnTo>
                      <a:lnTo>
                        <a:pt x="14" y="1921"/>
                      </a:lnTo>
                      <a:lnTo>
                        <a:pt x="3" y="1815"/>
                      </a:lnTo>
                      <a:lnTo>
                        <a:pt x="0" y="1707"/>
                      </a:lnTo>
                      <a:lnTo>
                        <a:pt x="3" y="1598"/>
                      </a:lnTo>
                      <a:lnTo>
                        <a:pt x="14" y="1492"/>
                      </a:lnTo>
                      <a:lnTo>
                        <a:pt x="30" y="1389"/>
                      </a:lnTo>
                      <a:lnTo>
                        <a:pt x="52" y="1286"/>
                      </a:lnTo>
                      <a:lnTo>
                        <a:pt x="80" y="1186"/>
                      </a:lnTo>
                      <a:lnTo>
                        <a:pt x="114" y="1090"/>
                      </a:lnTo>
                      <a:lnTo>
                        <a:pt x="154" y="995"/>
                      </a:lnTo>
                      <a:lnTo>
                        <a:pt x="199" y="903"/>
                      </a:lnTo>
                      <a:lnTo>
                        <a:pt x="248" y="816"/>
                      </a:lnTo>
                      <a:lnTo>
                        <a:pt x="304" y="731"/>
                      </a:lnTo>
                      <a:lnTo>
                        <a:pt x="363" y="650"/>
                      </a:lnTo>
                      <a:lnTo>
                        <a:pt x="427" y="572"/>
                      </a:lnTo>
                      <a:lnTo>
                        <a:pt x="496" y="500"/>
                      </a:lnTo>
                      <a:lnTo>
                        <a:pt x="568" y="430"/>
                      </a:lnTo>
                      <a:lnTo>
                        <a:pt x="646" y="366"/>
                      </a:lnTo>
                      <a:lnTo>
                        <a:pt x="725" y="305"/>
                      </a:lnTo>
                      <a:lnTo>
                        <a:pt x="810" y="250"/>
                      </a:lnTo>
                      <a:lnTo>
                        <a:pt x="897" y="200"/>
                      </a:lnTo>
                      <a:lnTo>
                        <a:pt x="988" y="154"/>
                      </a:lnTo>
                      <a:lnTo>
                        <a:pt x="1081" y="114"/>
                      </a:lnTo>
                      <a:lnTo>
                        <a:pt x="1178" y="80"/>
                      </a:lnTo>
                      <a:lnTo>
                        <a:pt x="1277" y="51"/>
                      </a:lnTo>
                      <a:lnTo>
                        <a:pt x="1377" y="28"/>
                      </a:lnTo>
                      <a:lnTo>
                        <a:pt x="1480" y="12"/>
                      </a:lnTo>
                      <a:lnTo>
                        <a:pt x="1586" y="3"/>
                      </a:lnTo>
                      <a:lnTo>
                        <a:pt x="169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Freeform 13"/>
                <p:cNvSpPr>
                  <a:spLocks noEditPoints="1"/>
                </p:cNvSpPr>
                <p:nvPr/>
              </p:nvSpPr>
              <p:spPr bwMode="auto">
                <a:xfrm>
                  <a:off x="3668" y="2088"/>
                  <a:ext cx="176" cy="285"/>
                </a:xfrm>
                <a:custGeom>
                  <a:avLst/>
                  <a:gdLst>
                    <a:gd name="T0" fmla="*/ 187 w 1058"/>
                    <a:gd name="T1" fmla="*/ 109 h 1707"/>
                    <a:gd name="T2" fmla="*/ 146 w 1058"/>
                    <a:gd name="T3" fmla="*/ 130 h 1707"/>
                    <a:gd name="T4" fmla="*/ 117 w 1058"/>
                    <a:gd name="T5" fmla="*/ 166 h 1707"/>
                    <a:gd name="T6" fmla="*/ 106 w 1058"/>
                    <a:gd name="T7" fmla="*/ 213 h 1707"/>
                    <a:gd name="T8" fmla="*/ 108 w 1058"/>
                    <a:gd name="T9" fmla="*/ 1518 h 1707"/>
                    <a:gd name="T10" fmla="*/ 129 w 1058"/>
                    <a:gd name="T11" fmla="*/ 1560 h 1707"/>
                    <a:gd name="T12" fmla="*/ 165 w 1058"/>
                    <a:gd name="T13" fmla="*/ 1589 h 1707"/>
                    <a:gd name="T14" fmla="*/ 211 w 1058"/>
                    <a:gd name="T15" fmla="*/ 1600 h 1707"/>
                    <a:gd name="T16" fmla="*/ 871 w 1058"/>
                    <a:gd name="T17" fmla="*/ 1598 h 1707"/>
                    <a:gd name="T18" fmla="*/ 912 w 1058"/>
                    <a:gd name="T19" fmla="*/ 1576 h 1707"/>
                    <a:gd name="T20" fmla="*/ 941 w 1058"/>
                    <a:gd name="T21" fmla="*/ 1540 h 1707"/>
                    <a:gd name="T22" fmla="*/ 953 w 1058"/>
                    <a:gd name="T23" fmla="*/ 1493 h 1707"/>
                    <a:gd name="T24" fmla="*/ 950 w 1058"/>
                    <a:gd name="T25" fmla="*/ 189 h 1707"/>
                    <a:gd name="T26" fmla="*/ 929 w 1058"/>
                    <a:gd name="T27" fmla="*/ 147 h 1707"/>
                    <a:gd name="T28" fmla="*/ 893 w 1058"/>
                    <a:gd name="T29" fmla="*/ 117 h 1707"/>
                    <a:gd name="T30" fmla="*/ 846 w 1058"/>
                    <a:gd name="T31" fmla="*/ 106 h 1707"/>
                    <a:gd name="T32" fmla="*/ 211 w 1058"/>
                    <a:gd name="T33" fmla="*/ 0 h 1707"/>
                    <a:gd name="T34" fmla="*/ 880 w 1058"/>
                    <a:gd name="T35" fmla="*/ 2 h 1707"/>
                    <a:gd name="T36" fmla="*/ 944 w 1058"/>
                    <a:gd name="T37" fmla="*/ 24 h 1707"/>
                    <a:gd name="T38" fmla="*/ 996 w 1058"/>
                    <a:gd name="T39" fmla="*/ 62 h 1707"/>
                    <a:gd name="T40" fmla="*/ 1034 w 1058"/>
                    <a:gd name="T41" fmla="*/ 116 h 1707"/>
                    <a:gd name="T42" fmla="*/ 1056 w 1058"/>
                    <a:gd name="T43" fmla="*/ 179 h 1707"/>
                    <a:gd name="T44" fmla="*/ 1058 w 1058"/>
                    <a:gd name="T45" fmla="*/ 1493 h 1707"/>
                    <a:gd name="T46" fmla="*/ 1047 w 1058"/>
                    <a:gd name="T47" fmla="*/ 1560 h 1707"/>
                    <a:gd name="T48" fmla="*/ 1017 w 1058"/>
                    <a:gd name="T49" fmla="*/ 1619 h 1707"/>
                    <a:gd name="T50" fmla="*/ 972 w 1058"/>
                    <a:gd name="T51" fmla="*/ 1665 h 1707"/>
                    <a:gd name="T52" fmla="*/ 913 w 1058"/>
                    <a:gd name="T53" fmla="*/ 1695 h 1707"/>
                    <a:gd name="T54" fmla="*/ 846 w 1058"/>
                    <a:gd name="T55" fmla="*/ 1707 h 1707"/>
                    <a:gd name="T56" fmla="*/ 177 w 1058"/>
                    <a:gd name="T57" fmla="*/ 1704 h 1707"/>
                    <a:gd name="T58" fmla="*/ 115 w 1058"/>
                    <a:gd name="T59" fmla="*/ 1682 h 1707"/>
                    <a:gd name="T60" fmla="*/ 62 w 1058"/>
                    <a:gd name="T61" fmla="*/ 1644 h 1707"/>
                    <a:gd name="T62" fmla="*/ 23 w 1058"/>
                    <a:gd name="T63" fmla="*/ 1591 h 1707"/>
                    <a:gd name="T64" fmla="*/ 3 w 1058"/>
                    <a:gd name="T65" fmla="*/ 1528 h 1707"/>
                    <a:gd name="T66" fmla="*/ 0 w 1058"/>
                    <a:gd name="T67" fmla="*/ 213 h 1707"/>
                    <a:gd name="T68" fmla="*/ 11 w 1058"/>
                    <a:gd name="T69" fmla="*/ 146 h 1707"/>
                    <a:gd name="T70" fmla="*/ 40 w 1058"/>
                    <a:gd name="T71" fmla="*/ 87 h 1707"/>
                    <a:gd name="T72" fmla="*/ 87 w 1058"/>
                    <a:gd name="T73" fmla="*/ 41 h 1707"/>
                    <a:gd name="T74" fmla="*/ 144 w 1058"/>
                    <a:gd name="T75" fmla="*/ 11 h 1707"/>
                    <a:gd name="T76" fmla="*/ 211 w 1058"/>
                    <a:gd name="T77" fmla="*/ 0 h 1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058" h="1707">
                      <a:moveTo>
                        <a:pt x="211" y="106"/>
                      </a:moveTo>
                      <a:lnTo>
                        <a:pt x="187" y="109"/>
                      </a:lnTo>
                      <a:lnTo>
                        <a:pt x="165" y="117"/>
                      </a:lnTo>
                      <a:lnTo>
                        <a:pt x="146" y="130"/>
                      </a:lnTo>
                      <a:lnTo>
                        <a:pt x="129" y="147"/>
                      </a:lnTo>
                      <a:lnTo>
                        <a:pt x="117" y="166"/>
                      </a:lnTo>
                      <a:lnTo>
                        <a:pt x="108" y="189"/>
                      </a:lnTo>
                      <a:lnTo>
                        <a:pt x="106" y="213"/>
                      </a:lnTo>
                      <a:lnTo>
                        <a:pt x="106" y="1493"/>
                      </a:lnTo>
                      <a:lnTo>
                        <a:pt x="108" y="1518"/>
                      </a:lnTo>
                      <a:lnTo>
                        <a:pt x="117" y="1540"/>
                      </a:lnTo>
                      <a:lnTo>
                        <a:pt x="129" y="1560"/>
                      </a:lnTo>
                      <a:lnTo>
                        <a:pt x="146" y="1576"/>
                      </a:lnTo>
                      <a:lnTo>
                        <a:pt x="165" y="1589"/>
                      </a:lnTo>
                      <a:lnTo>
                        <a:pt x="187" y="1598"/>
                      </a:lnTo>
                      <a:lnTo>
                        <a:pt x="211" y="1600"/>
                      </a:lnTo>
                      <a:lnTo>
                        <a:pt x="846" y="1600"/>
                      </a:lnTo>
                      <a:lnTo>
                        <a:pt x="871" y="1598"/>
                      </a:lnTo>
                      <a:lnTo>
                        <a:pt x="893" y="1589"/>
                      </a:lnTo>
                      <a:lnTo>
                        <a:pt x="912" y="1576"/>
                      </a:lnTo>
                      <a:lnTo>
                        <a:pt x="929" y="1560"/>
                      </a:lnTo>
                      <a:lnTo>
                        <a:pt x="941" y="1540"/>
                      </a:lnTo>
                      <a:lnTo>
                        <a:pt x="950" y="1518"/>
                      </a:lnTo>
                      <a:lnTo>
                        <a:pt x="953" y="1493"/>
                      </a:lnTo>
                      <a:lnTo>
                        <a:pt x="953" y="213"/>
                      </a:lnTo>
                      <a:lnTo>
                        <a:pt x="950" y="189"/>
                      </a:lnTo>
                      <a:lnTo>
                        <a:pt x="941" y="166"/>
                      </a:lnTo>
                      <a:lnTo>
                        <a:pt x="929" y="147"/>
                      </a:lnTo>
                      <a:lnTo>
                        <a:pt x="912" y="130"/>
                      </a:lnTo>
                      <a:lnTo>
                        <a:pt x="893" y="117"/>
                      </a:lnTo>
                      <a:lnTo>
                        <a:pt x="871" y="109"/>
                      </a:lnTo>
                      <a:lnTo>
                        <a:pt x="846" y="106"/>
                      </a:lnTo>
                      <a:lnTo>
                        <a:pt x="211" y="106"/>
                      </a:lnTo>
                      <a:close/>
                      <a:moveTo>
                        <a:pt x="211" y="0"/>
                      </a:moveTo>
                      <a:lnTo>
                        <a:pt x="846" y="0"/>
                      </a:lnTo>
                      <a:lnTo>
                        <a:pt x="880" y="2"/>
                      </a:lnTo>
                      <a:lnTo>
                        <a:pt x="913" y="11"/>
                      </a:lnTo>
                      <a:lnTo>
                        <a:pt x="944" y="24"/>
                      </a:lnTo>
                      <a:lnTo>
                        <a:pt x="972" y="41"/>
                      </a:lnTo>
                      <a:lnTo>
                        <a:pt x="996" y="62"/>
                      </a:lnTo>
                      <a:lnTo>
                        <a:pt x="1017" y="87"/>
                      </a:lnTo>
                      <a:lnTo>
                        <a:pt x="1034" y="116"/>
                      </a:lnTo>
                      <a:lnTo>
                        <a:pt x="1047" y="146"/>
                      </a:lnTo>
                      <a:lnTo>
                        <a:pt x="1056" y="179"/>
                      </a:lnTo>
                      <a:lnTo>
                        <a:pt x="1058" y="213"/>
                      </a:lnTo>
                      <a:lnTo>
                        <a:pt x="1058" y="1493"/>
                      </a:lnTo>
                      <a:lnTo>
                        <a:pt x="1056" y="1528"/>
                      </a:lnTo>
                      <a:lnTo>
                        <a:pt x="1047" y="1560"/>
                      </a:lnTo>
                      <a:lnTo>
                        <a:pt x="1034" y="1591"/>
                      </a:lnTo>
                      <a:lnTo>
                        <a:pt x="1017" y="1619"/>
                      </a:lnTo>
                      <a:lnTo>
                        <a:pt x="996" y="1644"/>
                      </a:lnTo>
                      <a:lnTo>
                        <a:pt x="972" y="1665"/>
                      </a:lnTo>
                      <a:lnTo>
                        <a:pt x="944" y="1682"/>
                      </a:lnTo>
                      <a:lnTo>
                        <a:pt x="913" y="1695"/>
                      </a:lnTo>
                      <a:lnTo>
                        <a:pt x="880" y="1704"/>
                      </a:lnTo>
                      <a:lnTo>
                        <a:pt x="846" y="1707"/>
                      </a:lnTo>
                      <a:lnTo>
                        <a:pt x="211" y="1707"/>
                      </a:lnTo>
                      <a:lnTo>
                        <a:pt x="177" y="1704"/>
                      </a:lnTo>
                      <a:lnTo>
                        <a:pt x="144" y="1695"/>
                      </a:lnTo>
                      <a:lnTo>
                        <a:pt x="115" y="1682"/>
                      </a:lnTo>
                      <a:lnTo>
                        <a:pt x="87" y="1665"/>
                      </a:lnTo>
                      <a:lnTo>
                        <a:pt x="62" y="1644"/>
                      </a:lnTo>
                      <a:lnTo>
                        <a:pt x="40" y="1619"/>
                      </a:lnTo>
                      <a:lnTo>
                        <a:pt x="23" y="1591"/>
                      </a:lnTo>
                      <a:lnTo>
                        <a:pt x="11" y="1560"/>
                      </a:lnTo>
                      <a:lnTo>
                        <a:pt x="3" y="1528"/>
                      </a:lnTo>
                      <a:lnTo>
                        <a:pt x="0" y="1493"/>
                      </a:lnTo>
                      <a:lnTo>
                        <a:pt x="0" y="213"/>
                      </a:lnTo>
                      <a:lnTo>
                        <a:pt x="3" y="179"/>
                      </a:lnTo>
                      <a:lnTo>
                        <a:pt x="11" y="146"/>
                      </a:lnTo>
                      <a:lnTo>
                        <a:pt x="23" y="116"/>
                      </a:lnTo>
                      <a:lnTo>
                        <a:pt x="40" y="87"/>
                      </a:lnTo>
                      <a:lnTo>
                        <a:pt x="62" y="62"/>
                      </a:lnTo>
                      <a:lnTo>
                        <a:pt x="87" y="41"/>
                      </a:lnTo>
                      <a:lnTo>
                        <a:pt x="115" y="24"/>
                      </a:lnTo>
                      <a:lnTo>
                        <a:pt x="144" y="11"/>
                      </a:lnTo>
                      <a:lnTo>
                        <a:pt x="177" y="2"/>
                      </a:lnTo>
                      <a:lnTo>
                        <a:pt x="21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14"/>
                <p:cNvSpPr>
                  <a:spLocks noEditPoints="1"/>
                </p:cNvSpPr>
                <p:nvPr/>
              </p:nvSpPr>
              <p:spPr bwMode="auto">
                <a:xfrm>
                  <a:off x="3730" y="2284"/>
                  <a:ext cx="53" cy="53"/>
                </a:xfrm>
                <a:custGeom>
                  <a:avLst/>
                  <a:gdLst>
                    <a:gd name="T0" fmla="*/ 158 w 317"/>
                    <a:gd name="T1" fmla="*/ 106 h 319"/>
                    <a:gd name="T2" fmla="*/ 141 w 317"/>
                    <a:gd name="T3" fmla="*/ 109 h 319"/>
                    <a:gd name="T4" fmla="*/ 127 w 317"/>
                    <a:gd name="T5" fmla="*/ 117 h 319"/>
                    <a:gd name="T6" fmla="*/ 115 w 317"/>
                    <a:gd name="T7" fmla="*/ 128 h 319"/>
                    <a:gd name="T8" fmla="*/ 108 w 317"/>
                    <a:gd name="T9" fmla="*/ 142 h 319"/>
                    <a:gd name="T10" fmla="*/ 105 w 317"/>
                    <a:gd name="T11" fmla="*/ 159 h 319"/>
                    <a:gd name="T12" fmla="*/ 108 w 317"/>
                    <a:gd name="T13" fmla="*/ 176 h 319"/>
                    <a:gd name="T14" fmla="*/ 115 w 317"/>
                    <a:gd name="T15" fmla="*/ 191 h 319"/>
                    <a:gd name="T16" fmla="*/ 127 w 317"/>
                    <a:gd name="T17" fmla="*/ 202 h 319"/>
                    <a:gd name="T18" fmla="*/ 141 w 317"/>
                    <a:gd name="T19" fmla="*/ 210 h 319"/>
                    <a:gd name="T20" fmla="*/ 158 w 317"/>
                    <a:gd name="T21" fmla="*/ 213 h 319"/>
                    <a:gd name="T22" fmla="*/ 175 w 317"/>
                    <a:gd name="T23" fmla="*/ 210 h 319"/>
                    <a:gd name="T24" fmla="*/ 190 w 317"/>
                    <a:gd name="T25" fmla="*/ 202 h 319"/>
                    <a:gd name="T26" fmla="*/ 200 w 317"/>
                    <a:gd name="T27" fmla="*/ 191 h 319"/>
                    <a:gd name="T28" fmla="*/ 208 w 317"/>
                    <a:gd name="T29" fmla="*/ 176 h 319"/>
                    <a:gd name="T30" fmla="*/ 211 w 317"/>
                    <a:gd name="T31" fmla="*/ 159 h 319"/>
                    <a:gd name="T32" fmla="*/ 208 w 317"/>
                    <a:gd name="T33" fmla="*/ 142 h 319"/>
                    <a:gd name="T34" fmla="*/ 200 w 317"/>
                    <a:gd name="T35" fmla="*/ 128 h 319"/>
                    <a:gd name="T36" fmla="*/ 190 w 317"/>
                    <a:gd name="T37" fmla="*/ 117 h 319"/>
                    <a:gd name="T38" fmla="*/ 175 w 317"/>
                    <a:gd name="T39" fmla="*/ 109 h 319"/>
                    <a:gd name="T40" fmla="*/ 158 w 317"/>
                    <a:gd name="T41" fmla="*/ 106 h 319"/>
                    <a:gd name="T42" fmla="*/ 158 w 317"/>
                    <a:gd name="T43" fmla="*/ 0 h 319"/>
                    <a:gd name="T44" fmla="*/ 190 w 317"/>
                    <a:gd name="T45" fmla="*/ 3 h 319"/>
                    <a:gd name="T46" fmla="*/ 220 w 317"/>
                    <a:gd name="T47" fmla="*/ 12 h 319"/>
                    <a:gd name="T48" fmla="*/ 247 w 317"/>
                    <a:gd name="T49" fmla="*/ 27 h 319"/>
                    <a:gd name="T50" fmla="*/ 270 w 317"/>
                    <a:gd name="T51" fmla="*/ 46 h 319"/>
                    <a:gd name="T52" fmla="*/ 290 w 317"/>
                    <a:gd name="T53" fmla="*/ 69 h 319"/>
                    <a:gd name="T54" fmla="*/ 304 w 317"/>
                    <a:gd name="T55" fmla="*/ 97 h 319"/>
                    <a:gd name="T56" fmla="*/ 313 w 317"/>
                    <a:gd name="T57" fmla="*/ 127 h 319"/>
                    <a:gd name="T58" fmla="*/ 317 w 317"/>
                    <a:gd name="T59" fmla="*/ 159 h 319"/>
                    <a:gd name="T60" fmla="*/ 313 w 317"/>
                    <a:gd name="T61" fmla="*/ 191 h 319"/>
                    <a:gd name="T62" fmla="*/ 304 w 317"/>
                    <a:gd name="T63" fmla="*/ 221 h 319"/>
                    <a:gd name="T64" fmla="*/ 290 w 317"/>
                    <a:gd name="T65" fmla="*/ 249 h 319"/>
                    <a:gd name="T66" fmla="*/ 270 w 317"/>
                    <a:gd name="T67" fmla="*/ 273 h 319"/>
                    <a:gd name="T68" fmla="*/ 247 w 317"/>
                    <a:gd name="T69" fmla="*/ 292 h 319"/>
                    <a:gd name="T70" fmla="*/ 220 w 317"/>
                    <a:gd name="T71" fmla="*/ 307 h 319"/>
                    <a:gd name="T72" fmla="*/ 190 w 317"/>
                    <a:gd name="T73" fmla="*/ 316 h 319"/>
                    <a:gd name="T74" fmla="*/ 158 w 317"/>
                    <a:gd name="T75" fmla="*/ 319 h 319"/>
                    <a:gd name="T76" fmla="*/ 126 w 317"/>
                    <a:gd name="T77" fmla="*/ 316 h 319"/>
                    <a:gd name="T78" fmla="*/ 96 w 317"/>
                    <a:gd name="T79" fmla="*/ 307 h 319"/>
                    <a:gd name="T80" fmla="*/ 70 w 317"/>
                    <a:gd name="T81" fmla="*/ 292 h 319"/>
                    <a:gd name="T82" fmla="*/ 45 w 317"/>
                    <a:gd name="T83" fmla="*/ 273 h 319"/>
                    <a:gd name="T84" fmla="*/ 26 w 317"/>
                    <a:gd name="T85" fmla="*/ 249 h 319"/>
                    <a:gd name="T86" fmla="*/ 11 w 317"/>
                    <a:gd name="T87" fmla="*/ 221 h 319"/>
                    <a:gd name="T88" fmla="*/ 3 w 317"/>
                    <a:gd name="T89" fmla="*/ 191 h 319"/>
                    <a:gd name="T90" fmla="*/ 0 w 317"/>
                    <a:gd name="T91" fmla="*/ 159 h 319"/>
                    <a:gd name="T92" fmla="*/ 3 w 317"/>
                    <a:gd name="T93" fmla="*/ 127 h 319"/>
                    <a:gd name="T94" fmla="*/ 11 w 317"/>
                    <a:gd name="T95" fmla="*/ 97 h 319"/>
                    <a:gd name="T96" fmla="*/ 26 w 317"/>
                    <a:gd name="T97" fmla="*/ 69 h 319"/>
                    <a:gd name="T98" fmla="*/ 45 w 317"/>
                    <a:gd name="T99" fmla="*/ 46 h 319"/>
                    <a:gd name="T100" fmla="*/ 70 w 317"/>
                    <a:gd name="T101" fmla="*/ 27 h 319"/>
                    <a:gd name="T102" fmla="*/ 96 w 317"/>
                    <a:gd name="T103" fmla="*/ 12 h 319"/>
                    <a:gd name="T104" fmla="*/ 126 w 317"/>
                    <a:gd name="T105" fmla="*/ 3 h 319"/>
                    <a:gd name="T106" fmla="*/ 158 w 317"/>
                    <a:gd name="T107" fmla="*/ 0 h 3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17" h="319">
                      <a:moveTo>
                        <a:pt x="158" y="106"/>
                      </a:moveTo>
                      <a:lnTo>
                        <a:pt x="141" y="109"/>
                      </a:lnTo>
                      <a:lnTo>
                        <a:pt x="127" y="117"/>
                      </a:lnTo>
                      <a:lnTo>
                        <a:pt x="115" y="128"/>
                      </a:lnTo>
                      <a:lnTo>
                        <a:pt x="108" y="142"/>
                      </a:lnTo>
                      <a:lnTo>
                        <a:pt x="105" y="159"/>
                      </a:lnTo>
                      <a:lnTo>
                        <a:pt x="108" y="176"/>
                      </a:lnTo>
                      <a:lnTo>
                        <a:pt x="115" y="191"/>
                      </a:lnTo>
                      <a:lnTo>
                        <a:pt x="127" y="202"/>
                      </a:lnTo>
                      <a:lnTo>
                        <a:pt x="141" y="210"/>
                      </a:lnTo>
                      <a:lnTo>
                        <a:pt x="158" y="213"/>
                      </a:lnTo>
                      <a:lnTo>
                        <a:pt x="175" y="210"/>
                      </a:lnTo>
                      <a:lnTo>
                        <a:pt x="190" y="202"/>
                      </a:lnTo>
                      <a:lnTo>
                        <a:pt x="200" y="191"/>
                      </a:lnTo>
                      <a:lnTo>
                        <a:pt x="208" y="176"/>
                      </a:lnTo>
                      <a:lnTo>
                        <a:pt x="211" y="159"/>
                      </a:lnTo>
                      <a:lnTo>
                        <a:pt x="208" y="142"/>
                      </a:lnTo>
                      <a:lnTo>
                        <a:pt x="200" y="128"/>
                      </a:lnTo>
                      <a:lnTo>
                        <a:pt x="190" y="117"/>
                      </a:lnTo>
                      <a:lnTo>
                        <a:pt x="175" y="109"/>
                      </a:lnTo>
                      <a:lnTo>
                        <a:pt x="158" y="106"/>
                      </a:lnTo>
                      <a:close/>
                      <a:moveTo>
                        <a:pt x="158" y="0"/>
                      </a:moveTo>
                      <a:lnTo>
                        <a:pt x="190" y="3"/>
                      </a:lnTo>
                      <a:lnTo>
                        <a:pt x="220" y="12"/>
                      </a:lnTo>
                      <a:lnTo>
                        <a:pt x="247" y="27"/>
                      </a:lnTo>
                      <a:lnTo>
                        <a:pt x="270" y="46"/>
                      </a:lnTo>
                      <a:lnTo>
                        <a:pt x="290" y="69"/>
                      </a:lnTo>
                      <a:lnTo>
                        <a:pt x="304" y="97"/>
                      </a:lnTo>
                      <a:lnTo>
                        <a:pt x="313" y="127"/>
                      </a:lnTo>
                      <a:lnTo>
                        <a:pt x="317" y="159"/>
                      </a:lnTo>
                      <a:lnTo>
                        <a:pt x="313" y="191"/>
                      </a:lnTo>
                      <a:lnTo>
                        <a:pt x="304" y="221"/>
                      </a:lnTo>
                      <a:lnTo>
                        <a:pt x="290" y="249"/>
                      </a:lnTo>
                      <a:lnTo>
                        <a:pt x="270" y="273"/>
                      </a:lnTo>
                      <a:lnTo>
                        <a:pt x="247" y="292"/>
                      </a:lnTo>
                      <a:lnTo>
                        <a:pt x="220" y="307"/>
                      </a:lnTo>
                      <a:lnTo>
                        <a:pt x="190" y="316"/>
                      </a:lnTo>
                      <a:lnTo>
                        <a:pt x="158" y="319"/>
                      </a:lnTo>
                      <a:lnTo>
                        <a:pt x="126" y="316"/>
                      </a:lnTo>
                      <a:lnTo>
                        <a:pt x="96" y="307"/>
                      </a:lnTo>
                      <a:lnTo>
                        <a:pt x="70" y="292"/>
                      </a:lnTo>
                      <a:lnTo>
                        <a:pt x="45" y="273"/>
                      </a:lnTo>
                      <a:lnTo>
                        <a:pt x="26" y="249"/>
                      </a:lnTo>
                      <a:lnTo>
                        <a:pt x="11" y="221"/>
                      </a:lnTo>
                      <a:lnTo>
                        <a:pt x="3" y="191"/>
                      </a:lnTo>
                      <a:lnTo>
                        <a:pt x="0" y="159"/>
                      </a:lnTo>
                      <a:lnTo>
                        <a:pt x="3" y="127"/>
                      </a:lnTo>
                      <a:lnTo>
                        <a:pt x="11" y="97"/>
                      </a:lnTo>
                      <a:lnTo>
                        <a:pt x="26" y="69"/>
                      </a:lnTo>
                      <a:lnTo>
                        <a:pt x="45" y="46"/>
                      </a:lnTo>
                      <a:lnTo>
                        <a:pt x="70" y="27"/>
                      </a:lnTo>
                      <a:lnTo>
                        <a:pt x="96" y="12"/>
                      </a:lnTo>
                      <a:lnTo>
                        <a:pt x="126" y="3"/>
                      </a:lnTo>
                      <a:lnTo>
                        <a:pt x="158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15"/>
                <p:cNvSpPr>
                  <a:spLocks/>
                </p:cNvSpPr>
                <p:nvPr/>
              </p:nvSpPr>
              <p:spPr bwMode="auto">
                <a:xfrm>
                  <a:off x="3721" y="2124"/>
                  <a:ext cx="70" cy="18"/>
                </a:xfrm>
                <a:custGeom>
                  <a:avLst/>
                  <a:gdLst>
                    <a:gd name="T0" fmla="*/ 53 w 422"/>
                    <a:gd name="T1" fmla="*/ 0 h 107"/>
                    <a:gd name="T2" fmla="*/ 370 w 422"/>
                    <a:gd name="T3" fmla="*/ 0 h 107"/>
                    <a:gd name="T4" fmla="*/ 386 w 422"/>
                    <a:gd name="T5" fmla="*/ 3 h 107"/>
                    <a:gd name="T6" fmla="*/ 401 w 422"/>
                    <a:gd name="T7" fmla="*/ 11 h 107"/>
                    <a:gd name="T8" fmla="*/ 413 w 422"/>
                    <a:gd name="T9" fmla="*/ 22 h 107"/>
                    <a:gd name="T10" fmla="*/ 420 w 422"/>
                    <a:gd name="T11" fmla="*/ 37 h 107"/>
                    <a:gd name="T12" fmla="*/ 422 w 422"/>
                    <a:gd name="T13" fmla="*/ 54 h 107"/>
                    <a:gd name="T14" fmla="*/ 420 w 422"/>
                    <a:gd name="T15" fmla="*/ 71 h 107"/>
                    <a:gd name="T16" fmla="*/ 413 w 422"/>
                    <a:gd name="T17" fmla="*/ 85 h 107"/>
                    <a:gd name="T18" fmla="*/ 401 w 422"/>
                    <a:gd name="T19" fmla="*/ 97 h 107"/>
                    <a:gd name="T20" fmla="*/ 386 w 422"/>
                    <a:gd name="T21" fmla="*/ 104 h 107"/>
                    <a:gd name="T22" fmla="*/ 370 w 422"/>
                    <a:gd name="T23" fmla="*/ 107 h 107"/>
                    <a:gd name="T24" fmla="*/ 53 w 422"/>
                    <a:gd name="T25" fmla="*/ 107 h 107"/>
                    <a:gd name="T26" fmla="*/ 36 w 422"/>
                    <a:gd name="T27" fmla="*/ 104 h 107"/>
                    <a:gd name="T28" fmla="*/ 21 w 422"/>
                    <a:gd name="T29" fmla="*/ 97 h 107"/>
                    <a:gd name="T30" fmla="*/ 9 w 422"/>
                    <a:gd name="T31" fmla="*/ 85 h 107"/>
                    <a:gd name="T32" fmla="*/ 2 w 422"/>
                    <a:gd name="T33" fmla="*/ 71 h 107"/>
                    <a:gd name="T34" fmla="*/ 0 w 422"/>
                    <a:gd name="T35" fmla="*/ 54 h 107"/>
                    <a:gd name="T36" fmla="*/ 2 w 422"/>
                    <a:gd name="T37" fmla="*/ 37 h 107"/>
                    <a:gd name="T38" fmla="*/ 9 w 422"/>
                    <a:gd name="T39" fmla="*/ 22 h 107"/>
                    <a:gd name="T40" fmla="*/ 21 w 422"/>
                    <a:gd name="T41" fmla="*/ 11 h 107"/>
                    <a:gd name="T42" fmla="*/ 36 w 422"/>
                    <a:gd name="T43" fmla="*/ 3 h 107"/>
                    <a:gd name="T44" fmla="*/ 53 w 422"/>
                    <a:gd name="T45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22" h="107">
                      <a:moveTo>
                        <a:pt x="53" y="0"/>
                      </a:moveTo>
                      <a:lnTo>
                        <a:pt x="370" y="0"/>
                      </a:lnTo>
                      <a:lnTo>
                        <a:pt x="386" y="3"/>
                      </a:lnTo>
                      <a:lnTo>
                        <a:pt x="401" y="11"/>
                      </a:lnTo>
                      <a:lnTo>
                        <a:pt x="413" y="22"/>
                      </a:lnTo>
                      <a:lnTo>
                        <a:pt x="420" y="37"/>
                      </a:lnTo>
                      <a:lnTo>
                        <a:pt x="422" y="54"/>
                      </a:lnTo>
                      <a:lnTo>
                        <a:pt x="420" y="71"/>
                      </a:lnTo>
                      <a:lnTo>
                        <a:pt x="413" y="85"/>
                      </a:lnTo>
                      <a:lnTo>
                        <a:pt x="401" y="97"/>
                      </a:lnTo>
                      <a:lnTo>
                        <a:pt x="386" y="104"/>
                      </a:lnTo>
                      <a:lnTo>
                        <a:pt x="370" y="107"/>
                      </a:lnTo>
                      <a:lnTo>
                        <a:pt x="53" y="107"/>
                      </a:lnTo>
                      <a:lnTo>
                        <a:pt x="36" y="104"/>
                      </a:lnTo>
                      <a:lnTo>
                        <a:pt x="21" y="97"/>
                      </a:lnTo>
                      <a:lnTo>
                        <a:pt x="9" y="85"/>
                      </a:lnTo>
                      <a:lnTo>
                        <a:pt x="2" y="71"/>
                      </a:lnTo>
                      <a:lnTo>
                        <a:pt x="0" y="54"/>
                      </a:lnTo>
                      <a:lnTo>
                        <a:pt x="2" y="37"/>
                      </a:lnTo>
                      <a:lnTo>
                        <a:pt x="9" y="22"/>
                      </a:lnTo>
                      <a:lnTo>
                        <a:pt x="21" y="11"/>
                      </a:lnTo>
                      <a:lnTo>
                        <a:pt x="36" y="3"/>
                      </a:lnTo>
                      <a:lnTo>
                        <a:pt x="5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4338591" y="4100977"/>
                <a:ext cx="2592900" cy="1336484"/>
                <a:chOff x="4338591" y="4128673"/>
                <a:chExt cx="2592900" cy="1336484"/>
              </a:xfrm>
            </p:grpSpPr>
            <p:sp>
              <p:nvSpPr>
                <p:cNvPr id="57" name="Rectangle 56"/>
                <p:cNvSpPr/>
                <p:nvPr/>
              </p:nvSpPr>
              <p:spPr>
                <a:xfrm>
                  <a:off x="4338591" y="4818826"/>
                  <a:ext cx="259290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/>
                      </a:solidFill>
                    </a:rPr>
                    <a:t>This is a sample text. You can replace this text. 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5187644" y="4128673"/>
                  <a:ext cx="89479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3200" cap="all" dirty="0">
                      <a:ln w="3175"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4</a:t>
                  </a:r>
                  <a:r>
                    <a:rPr lang="en-US" sz="3200" cap="all" dirty="0" smtClean="0">
                      <a:ln w="3175"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5%</a:t>
                  </a:r>
                  <a:endParaRPr lang="en-US" sz="3200" dirty="0"/>
                </a:p>
              </p:txBody>
            </p: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5287956" y="4769219"/>
                  <a:ext cx="694171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6" name="Group 65"/>
            <p:cNvGrpSpPr/>
            <p:nvPr/>
          </p:nvGrpSpPr>
          <p:grpSpPr>
            <a:xfrm>
              <a:off x="7285996" y="3083720"/>
              <a:ext cx="2592900" cy="2352552"/>
              <a:chOff x="7285996" y="3084909"/>
              <a:chExt cx="2592900" cy="2352552"/>
            </a:xfrm>
          </p:grpSpPr>
          <p:grpSp>
            <p:nvGrpSpPr>
              <p:cNvPr id="45" name="Group 18"/>
              <p:cNvGrpSpPr>
                <a:grpSpLocks noChangeAspect="1"/>
              </p:cNvGrpSpPr>
              <p:nvPr/>
            </p:nvGrpSpPr>
            <p:grpSpPr bwMode="auto">
              <a:xfrm>
                <a:off x="8122961" y="3084909"/>
                <a:ext cx="918971" cy="928695"/>
                <a:chOff x="4232" y="1941"/>
                <a:chExt cx="567" cy="573"/>
              </a:xfrm>
              <a:solidFill>
                <a:schemeClr val="bg1"/>
              </a:solidFill>
            </p:grpSpPr>
            <p:sp>
              <p:nvSpPr>
                <p:cNvPr id="48" name="Freeform 20"/>
                <p:cNvSpPr>
                  <a:spLocks noEditPoints="1"/>
                </p:cNvSpPr>
                <p:nvPr/>
              </p:nvSpPr>
              <p:spPr bwMode="auto">
                <a:xfrm>
                  <a:off x="4232" y="1941"/>
                  <a:ext cx="567" cy="573"/>
                </a:xfrm>
                <a:custGeom>
                  <a:avLst/>
                  <a:gdLst>
                    <a:gd name="T0" fmla="*/ 1393 w 3404"/>
                    <a:gd name="T1" fmla="*/ 138 h 3437"/>
                    <a:gd name="T2" fmla="*/ 1013 w 3404"/>
                    <a:gd name="T3" fmla="*/ 265 h 3437"/>
                    <a:gd name="T4" fmla="*/ 682 w 3404"/>
                    <a:gd name="T5" fmla="*/ 479 h 3437"/>
                    <a:gd name="T6" fmla="*/ 414 w 3404"/>
                    <a:gd name="T7" fmla="*/ 766 h 3437"/>
                    <a:gd name="T8" fmla="*/ 222 w 3404"/>
                    <a:gd name="T9" fmla="*/ 1115 h 3437"/>
                    <a:gd name="T10" fmla="*/ 120 w 3404"/>
                    <a:gd name="T11" fmla="*/ 1508 h 3437"/>
                    <a:gd name="T12" fmla="*/ 120 w 3404"/>
                    <a:gd name="T13" fmla="*/ 1929 h 3437"/>
                    <a:gd name="T14" fmla="*/ 222 w 3404"/>
                    <a:gd name="T15" fmla="*/ 2322 h 3437"/>
                    <a:gd name="T16" fmla="*/ 414 w 3404"/>
                    <a:gd name="T17" fmla="*/ 2669 h 3437"/>
                    <a:gd name="T18" fmla="*/ 682 w 3404"/>
                    <a:gd name="T19" fmla="*/ 2957 h 3437"/>
                    <a:gd name="T20" fmla="*/ 1013 w 3404"/>
                    <a:gd name="T21" fmla="*/ 3172 h 3437"/>
                    <a:gd name="T22" fmla="*/ 1393 w 3404"/>
                    <a:gd name="T23" fmla="*/ 3299 h 3437"/>
                    <a:gd name="T24" fmla="*/ 1806 w 3404"/>
                    <a:gd name="T25" fmla="*/ 3326 h 3437"/>
                    <a:gd name="T26" fmla="*/ 2207 w 3404"/>
                    <a:gd name="T27" fmla="*/ 3247 h 3437"/>
                    <a:gd name="T28" fmla="*/ 2563 w 3404"/>
                    <a:gd name="T29" fmla="*/ 3075 h 3437"/>
                    <a:gd name="T30" fmla="*/ 2864 w 3404"/>
                    <a:gd name="T31" fmla="*/ 2823 h 3437"/>
                    <a:gd name="T32" fmla="*/ 3096 w 3404"/>
                    <a:gd name="T33" fmla="*/ 2502 h 3437"/>
                    <a:gd name="T34" fmla="*/ 3245 w 3404"/>
                    <a:gd name="T35" fmla="*/ 2130 h 3437"/>
                    <a:gd name="T36" fmla="*/ 3298 w 3404"/>
                    <a:gd name="T37" fmla="*/ 1719 h 3437"/>
                    <a:gd name="T38" fmla="*/ 3245 w 3404"/>
                    <a:gd name="T39" fmla="*/ 1307 h 3437"/>
                    <a:gd name="T40" fmla="*/ 3096 w 3404"/>
                    <a:gd name="T41" fmla="*/ 934 h 3437"/>
                    <a:gd name="T42" fmla="*/ 2864 w 3404"/>
                    <a:gd name="T43" fmla="*/ 614 h 3437"/>
                    <a:gd name="T44" fmla="*/ 2563 w 3404"/>
                    <a:gd name="T45" fmla="*/ 362 h 3437"/>
                    <a:gd name="T46" fmla="*/ 2207 w 3404"/>
                    <a:gd name="T47" fmla="*/ 190 h 3437"/>
                    <a:gd name="T48" fmla="*/ 1806 w 3404"/>
                    <a:gd name="T49" fmla="*/ 111 h 3437"/>
                    <a:gd name="T50" fmla="*/ 1810 w 3404"/>
                    <a:gd name="T51" fmla="*/ 3 h 3437"/>
                    <a:gd name="T52" fmla="*/ 2221 w 3404"/>
                    <a:gd name="T53" fmla="*/ 81 h 3437"/>
                    <a:gd name="T54" fmla="*/ 2590 w 3404"/>
                    <a:gd name="T55" fmla="*/ 252 h 3437"/>
                    <a:gd name="T56" fmla="*/ 2905 w 3404"/>
                    <a:gd name="T57" fmla="*/ 503 h 3437"/>
                    <a:gd name="T58" fmla="*/ 3154 w 3404"/>
                    <a:gd name="T59" fmla="*/ 821 h 3437"/>
                    <a:gd name="T60" fmla="*/ 3324 w 3404"/>
                    <a:gd name="T61" fmla="*/ 1195 h 3437"/>
                    <a:gd name="T62" fmla="*/ 3400 w 3404"/>
                    <a:gd name="T63" fmla="*/ 1610 h 3437"/>
                    <a:gd name="T64" fmla="*/ 3374 w 3404"/>
                    <a:gd name="T65" fmla="*/ 2039 h 3437"/>
                    <a:gd name="T66" fmla="*/ 3249 w 3404"/>
                    <a:gd name="T67" fmla="*/ 2434 h 3437"/>
                    <a:gd name="T68" fmla="*/ 3038 w 3404"/>
                    <a:gd name="T69" fmla="*/ 2782 h 3437"/>
                    <a:gd name="T70" fmla="*/ 2754 w 3404"/>
                    <a:gd name="T71" fmla="*/ 3068 h 3437"/>
                    <a:gd name="T72" fmla="*/ 2411 w 3404"/>
                    <a:gd name="T73" fmla="*/ 3281 h 3437"/>
                    <a:gd name="T74" fmla="*/ 2019 w 3404"/>
                    <a:gd name="T75" fmla="*/ 3407 h 3437"/>
                    <a:gd name="T76" fmla="*/ 1594 w 3404"/>
                    <a:gd name="T77" fmla="*/ 3434 h 3437"/>
                    <a:gd name="T78" fmla="*/ 1184 w 3404"/>
                    <a:gd name="T79" fmla="*/ 3355 h 3437"/>
                    <a:gd name="T80" fmla="*/ 815 w 3404"/>
                    <a:gd name="T81" fmla="*/ 3185 h 3437"/>
                    <a:gd name="T82" fmla="*/ 499 w 3404"/>
                    <a:gd name="T83" fmla="*/ 2934 h 3437"/>
                    <a:gd name="T84" fmla="*/ 250 w 3404"/>
                    <a:gd name="T85" fmla="*/ 2615 h 3437"/>
                    <a:gd name="T86" fmla="*/ 80 w 3404"/>
                    <a:gd name="T87" fmla="*/ 2241 h 3437"/>
                    <a:gd name="T88" fmla="*/ 3 w 3404"/>
                    <a:gd name="T89" fmla="*/ 1827 h 3437"/>
                    <a:gd name="T90" fmla="*/ 30 w 3404"/>
                    <a:gd name="T91" fmla="*/ 1398 h 3437"/>
                    <a:gd name="T92" fmla="*/ 155 w 3404"/>
                    <a:gd name="T93" fmla="*/ 1003 h 3437"/>
                    <a:gd name="T94" fmla="*/ 365 w 3404"/>
                    <a:gd name="T95" fmla="*/ 654 h 3437"/>
                    <a:gd name="T96" fmla="*/ 649 w 3404"/>
                    <a:gd name="T97" fmla="*/ 369 h 3437"/>
                    <a:gd name="T98" fmla="*/ 993 w 3404"/>
                    <a:gd name="T99" fmla="*/ 155 h 3437"/>
                    <a:gd name="T100" fmla="*/ 1385 w 3404"/>
                    <a:gd name="T101" fmla="*/ 29 h 34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3404" h="3437">
                      <a:moveTo>
                        <a:pt x="1702" y="108"/>
                      </a:moveTo>
                      <a:lnTo>
                        <a:pt x="1597" y="111"/>
                      </a:lnTo>
                      <a:lnTo>
                        <a:pt x="1494" y="121"/>
                      </a:lnTo>
                      <a:lnTo>
                        <a:pt x="1393" y="138"/>
                      </a:lnTo>
                      <a:lnTo>
                        <a:pt x="1294" y="161"/>
                      </a:lnTo>
                      <a:lnTo>
                        <a:pt x="1198" y="190"/>
                      </a:lnTo>
                      <a:lnTo>
                        <a:pt x="1104" y="224"/>
                      </a:lnTo>
                      <a:lnTo>
                        <a:pt x="1013" y="265"/>
                      </a:lnTo>
                      <a:lnTo>
                        <a:pt x="926" y="310"/>
                      </a:lnTo>
                      <a:lnTo>
                        <a:pt x="840" y="362"/>
                      </a:lnTo>
                      <a:lnTo>
                        <a:pt x="760" y="418"/>
                      </a:lnTo>
                      <a:lnTo>
                        <a:pt x="682" y="479"/>
                      </a:lnTo>
                      <a:lnTo>
                        <a:pt x="608" y="544"/>
                      </a:lnTo>
                      <a:lnTo>
                        <a:pt x="539" y="614"/>
                      </a:lnTo>
                      <a:lnTo>
                        <a:pt x="475" y="689"/>
                      </a:lnTo>
                      <a:lnTo>
                        <a:pt x="414" y="766"/>
                      </a:lnTo>
                      <a:lnTo>
                        <a:pt x="359" y="848"/>
                      </a:lnTo>
                      <a:lnTo>
                        <a:pt x="307" y="934"/>
                      </a:lnTo>
                      <a:lnTo>
                        <a:pt x="263" y="1023"/>
                      </a:lnTo>
                      <a:lnTo>
                        <a:pt x="222" y="1115"/>
                      </a:lnTo>
                      <a:lnTo>
                        <a:pt x="188" y="1209"/>
                      </a:lnTo>
                      <a:lnTo>
                        <a:pt x="159" y="1307"/>
                      </a:lnTo>
                      <a:lnTo>
                        <a:pt x="137" y="1406"/>
                      </a:lnTo>
                      <a:lnTo>
                        <a:pt x="120" y="1508"/>
                      </a:lnTo>
                      <a:lnTo>
                        <a:pt x="110" y="1613"/>
                      </a:lnTo>
                      <a:lnTo>
                        <a:pt x="107" y="1719"/>
                      </a:lnTo>
                      <a:lnTo>
                        <a:pt x="110" y="1824"/>
                      </a:lnTo>
                      <a:lnTo>
                        <a:pt x="120" y="1929"/>
                      </a:lnTo>
                      <a:lnTo>
                        <a:pt x="137" y="2030"/>
                      </a:lnTo>
                      <a:lnTo>
                        <a:pt x="159" y="2130"/>
                      </a:lnTo>
                      <a:lnTo>
                        <a:pt x="188" y="2227"/>
                      </a:lnTo>
                      <a:lnTo>
                        <a:pt x="222" y="2322"/>
                      </a:lnTo>
                      <a:lnTo>
                        <a:pt x="263" y="2414"/>
                      </a:lnTo>
                      <a:lnTo>
                        <a:pt x="307" y="2502"/>
                      </a:lnTo>
                      <a:lnTo>
                        <a:pt x="359" y="2588"/>
                      </a:lnTo>
                      <a:lnTo>
                        <a:pt x="414" y="2669"/>
                      </a:lnTo>
                      <a:lnTo>
                        <a:pt x="475" y="2748"/>
                      </a:lnTo>
                      <a:lnTo>
                        <a:pt x="539" y="2823"/>
                      </a:lnTo>
                      <a:lnTo>
                        <a:pt x="608" y="2892"/>
                      </a:lnTo>
                      <a:lnTo>
                        <a:pt x="682" y="2957"/>
                      </a:lnTo>
                      <a:lnTo>
                        <a:pt x="760" y="3019"/>
                      </a:lnTo>
                      <a:lnTo>
                        <a:pt x="840" y="3075"/>
                      </a:lnTo>
                      <a:lnTo>
                        <a:pt x="926" y="3126"/>
                      </a:lnTo>
                      <a:lnTo>
                        <a:pt x="1013" y="3172"/>
                      </a:lnTo>
                      <a:lnTo>
                        <a:pt x="1104" y="3213"/>
                      </a:lnTo>
                      <a:lnTo>
                        <a:pt x="1198" y="3247"/>
                      </a:lnTo>
                      <a:lnTo>
                        <a:pt x="1294" y="3277"/>
                      </a:lnTo>
                      <a:lnTo>
                        <a:pt x="1393" y="3299"/>
                      </a:lnTo>
                      <a:lnTo>
                        <a:pt x="1494" y="3316"/>
                      </a:lnTo>
                      <a:lnTo>
                        <a:pt x="1597" y="3326"/>
                      </a:lnTo>
                      <a:lnTo>
                        <a:pt x="1702" y="3329"/>
                      </a:lnTo>
                      <a:lnTo>
                        <a:pt x="1806" y="3326"/>
                      </a:lnTo>
                      <a:lnTo>
                        <a:pt x="1910" y="3316"/>
                      </a:lnTo>
                      <a:lnTo>
                        <a:pt x="2011" y="3299"/>
                      </a:lnTo>
                      <a:lnTo>
                        <a:pt x="2110" y="3277"/>
                      </a:lnTo>
                      <a:lnTo>
                        <a:pt x="2207" y="3247"/>
                      </a:lnTo>
                      <a:lnTo>
                        <a:pt x="2300" y="3213"/>
                      </a:lnTo>
                      <a:lnTo>
                        <a:pt x="2390" y="3172"/>
                      </a:lnTo>
                      <a:lnTo>
                        <a:pt x="2479" y="3126"/>
                      </a:lnTo>
                      <a:lnTo>
                        <a:pt x="2563" y="3075"/>
                      </a:lnTo>
                      <a:lnTo>
                        <a:pt x="2645" y="3019"/>
                      </a:lnTo>
                      <a:lnTo>
                        <a:pt x="2721" y="2957"/>
                      </a:lnTo>
                      <a:lnTo>
                        <a:pt x="2795" y="2892"/>
                      </a:lnTo>
                      <a:lnTo>
                        <a:pt x="2864" y="2823"/>
                      </a:lnTo>
                      <a:lnTo>
                        <a:pt x="2930" y="2748"/>
                      </a:lnTo>
                      <a:lnTo>
                        <a:pt x="2989" y="2669"/>
                      </a:lnTo>
                      <a:lnTo>
                        <a:pt x="3045" y="2588"/>
                      </a:lnTo>
                      <a:lnTo>
                        <a:pt x="3096" y="2502"/>
                      </a:lnTo>
                      <a:lnTo>
                        <a:pt x="3141" y="2414"/>
                      </a:lnTo>
                      <a:lnTo>
                        <a:pt x="3182" y="2322"/>
                      </a:lnTo>
                      <a:lnTo>
                        <a:pt x="3216" y="2227"/>
                      </a:lnTo>
                      <a:lnTo>
                        <a:pt x="3245" y="2130"/>
                      </a:lnTo>
                      <a:lnTo>
                        <a:pt x="3268" y="2030"/>
                      </a:lnTo>
                      <a:lnTo>
                        <a:pt x="3284" y="1929"/>
                      </a:lnTo>
                      <a:lnTo>
                        <a:pt x="3294" y="1824"/>
                      </a:lnTo>
                      <a:lnTo>
                        <a:pt x="3298" y="1719"/>
                      </a:lnTo>
                      <a:lnTo>
                        <a:pt x="3294" y="1613"/>
                      </a:lnTo>
                      <a:lnTo>
                        <a:pt x="3284" y="1508"/>
                      </a:lnTo>
                      <a:lnTo>
                        <a:pt x="3268" y="1406"/>
                      </a:lnTo>
                      <a:lnTo>
                        <a:pt x="3245" y="1307"/>
                      </a:lnTo>
                      <a:lnTo>
                        <a:pt x="3216" y="1209"/>
                      </a:lnTo>
                      <a:lnTo>
                        <a:pt x="3182" y="1115"/>
                      </a:lnTo>
                      <a:lnTo>
                        <a:pt x="3141" y="1023"/>
                      </a:lnTo>
                      <a:lnTo>
                        <a:pt x="3096" y="934"/>
                      </a:lnTo>
                      <a:lnTo>
                        <a:pt x="3045" y="848"/>
                      </a:lnTo>
                      <a:lnTo>
                        <a:pt x="2989" y="766"/>
                      </a:lnTo>
                      <a:lnTo>
                        <a:pt x="2930" y="689"/>
                      </a:lnTo>
                      <a:lnTo>
                        <a:pt x="2864" y="614"/>
                      </a:lnTo>
                      <a:lnTo>
                        <a:pt x="2795" y="544"/>
                      </a:lnTo>
                      <a:lnTo>
                        <a:pt x="2721" y="479"/>
                      </a:lnTo>
                      <a:lnTo>
                        <a:pt x="2645" y="418"/>
                      </a:lnTo>
                      <a:lnTo>
                        <a:pt x="2563" y="362"/>
                      </a:lnTo>
                      <a:lnTo>
                        <a:pt x="2479" y="310"/>
                      </a:lnTo>
                      <a:lnTo>
                        <a:pt x="2390" y="265"/>
                      </a:lnTo>
                      <a:lnTo>
                        <a:pt x="2300" y="224"/>
                      </a:lnTo>
                      <a:lnTo>
                        <a:pt x="2207" y="190"/>
                      </a:lnTo>
                      <a:lnTo>
                        <a:pt x="2110" y="161"/>
                      </a:lnTo>
                      <a:lnTo>
                        <a:pt x="2011" y="138"/>
                      </a:lnTo>
                      <a:lnTo>
                        <a:pt x="1910" y="121"/>
                      </a:lnTo>
                      <a:lnTo>
                        <a:pt x="1806" y="111"/>
                      </a:lnTo>
                      <a:lnTo>
                        <a:pt x="1702" y="108"/>
                      </a:lnTo>
                      <a:close/>
                      <a:moveTo>
                        <a:pt x="1702" y="0"/>
                      </a:moveTo>
                      <a:lnTo>
                        <a:pt x="1702" y="0"/>
                      </a:lnTo>
                      <a:lnTo>
                        <a:pt x="1810" y="3"/>
                      </a:lnTo>
                      <a:lnTo>
                        <a:pt x="1915" y="13"/>
                      </a:lnTo>
                      <a:lnTo>
                        <a:pt x="2019" y="29"/>
                      </a:lnTo>
                      <a:lnTo>
                        <a:pt x="2121" y="52"/>
                      </a:lnTo>
                      <a:lnTo>
                        <a:pt x="2221" y="81"/>
                      </a:lnTo>
                      <a:lnTo>
                        <a:pt x="2317" y="115"/>
                      </a:lnTo>
                      <a:lnTo>
                        <a:pt x="2411" y="155"/>
                      </a:lnTo>
                      <a:lnTo>
                        <a:pt x="2501" y="202"/>
                      </a:lnTo>
                      <a:lnTo>
                        <a:pt x="2590" y="252"/>
                      </a:lnTo>
                      <a:lnTo>
                        <a:pt x="2674" y="307"/>
                      </a:lnTo>
                      <a:lnTo>
                        <a:pt x="2754" y="369"/>
                      </a:lnTo>
                      <a:lnTo>
                        <a:pt x="2832" y="433"/>
                      </a:lnTo>
                      <a:lnTo>
                        <a:pt x="2905" y="503"/>
                      </a:lnTo>
                      <a:lnTo>
                        <a:pt x="2974" y="577"/>
                      </a:lnTo>
                      <a:lnTo>
                        <a:pt x="3038" y="654"/>
                      </a:lnTo>
                      <a:lnTo>
                        <a:pt x="3098" y="736"/>
                      </a:lnTo>
                      <a:lnTo>
                        <a:pt x="3154" y="821"/>
                      </a:lnTo>
                      <a:lnTo>
                        <a:pt x="3204" y="910"/>
                      </a:lnTo>
                      <a:lnTo>
                        <a:pt x="3249" y="1003"/>
                      </a:lnTo>
                      <a:lnTo>
                        <a:pt x="3289" y="1097"/>
                      </a:lnTo>
                      <a:lnTo>
                        <a:pt x="3324" y="1195"/>
                      </a:lnTo>
                      <a:lnTo>
                        <a:pt x="3351" y="1295"/>
                      </a:lnTo>
                      <a:lnTo>
                        <a:pt x="3374" y="1398"/>
                      </a:lnTo>
                      <a:lnTo>
                        <a:pt x="3391" y="1503"/>
                      </a:lnTo>
                      <a:lnTo>
                        <a:pt x="3400" y="1610"/>
                      </a:lnTo>
                      <a:lnTo>
                        <a:pt x="3404" y="1719"/>
                      </a:lnTo>
                      <a:lnTo>
                        <a:pt x="3400" y="1827"/>
                      </a:lnTo>
                      <a:lnTo>
                        <a:pt x="3391" y="1934"/>
                      </a:lnTo>
                      <a:lnTo>
                        <a:pt x="3374" y="2039"/>
                      </a:lnTo>
                      <a:lnTo>
                        <a:pt x="3351" y="2141"/>
                      </a:lnTo>
                      <a:lnTo>
                        <a:pt x="3324" y="2241"/>
                      </a:lnTo>
                      <a:lnTo>
                        <a:pt x="3289" y="2340"/>
                      </a:lnTo>
                      <a:lnTo>
                        <a:pt x="3249" y="2434"/>
                      </a:lnTo>
                      <a:lnTo>
                        <a:pt x="3204" y="2526"/>
                      </a:lnTo>
                      <a:lnTo>
                        <a:pt x="3154" y="2615"/>
                      </a:lnTo>
                      <a:lnTo>
                        <a:pt x="3098" y="2700"/>
                      </a:lnTo>
                      <a:lnTo>
                        <a:pt x="3038" y="2782"/>
                      </a:lnTo>
                      <a:lnTo>
                        <a:pt x="2974" y="2859"/>
                      </a:lnTo>
                      <a:lnTo>
                        <a:pt x="2905" y="2934"/>
                      </a:lnTo>
                      <a:lnTo>
                        <a:pt x="2832" y="3003"/>
                      </a:lnTo>
                      <a:lnTo>
                        <a:pt x="2754" y="3068"/>
                      </a:lnTo>
                      <a:lnTo>
                        <a:pt x="2674" y="3129"/>
                      </a:lnTo>
                      <a:lnTo>
                        <a:pt x="2590" y="3185"/>
                      </a:lnTo>
                      <a:lnTo>
                        <a:pt x="2501" y="3236"/>
                      </a:lnTo>
                      <a:lnTo>
                        <a:pt x="2411" y="3281"/>
                      </a:lnTo>
                      <a:lnTo>
                        <a:pt x="2317" y="3321"/>
                      </a:lnTo>
                      <a:lnTo>
                        <a:pt x="2221" y="3355"/>
                      </a:lnTo>
                      <a:lnTo>
                        <a:pt x="2121" y="3384"/>
                      </a:lnTo>
                      <a:lnTo>
                        <a:pt x="2019" y="3407"/>
                      </a:lnTo>
                      <a:lnTo>
                        <a:pt x="1915" y="3423"/>
                      </a:lnTo>
                      <a:lnTo>
                        <a:pt x="1810" y="3434"/>
                      </a:lnTo>
                      <a:lnTo>
                        <a:pt x="1702" y="3437"/>
                      </a:lnTo>
                      <a:lnTo>
                        <a:pt x="1594" y="3434"/>
                      </a:lnTo>
                      <a:lnTo>
                        <a:pt x="1488" y="3423"/>
                      </a:lnTo>
                      <a:lnTo>
                        <a:pt x="1385" y="3407"/>
                      </a:lnTo>
                      <a:lnTo>
                        <a:pt x="1283" y="3384"/>
                      </a:lnTo>
                      <a:lnTo>
                        <a:pt x="1184" y="3355"/>
                      </a:lnTo>
                      <a:lnTo>
                        <a:pt x="1087" y="3321"/>
                      </a:lnTo>
                      <a:lnTo>
                        <a:pt x="993" y="3281"/>
                      </a:lnTo>
                      <a:lnTo>
                        <a:pt x="902" y="3236"/>
                      </a:lnTo>
                      <a:lnTo>
                        <a:pt x="815" y="3185"/>
                      </a:lnTo>
                      <a:lnTo>
                        <a:pt x="729" y="3129"/>
                      </a:lnTo>
                      <a:lnTo>
                        <a:pt x="649" y="3068"/>
                      </a:lnTo>
                      <a:lnTo>
                        <a:pt x="571" y="3003"/>
                      </a:lnTo>
                      <a:lnTo>
                        <a:pt x="499" y="2934"/>
                      </a:lnTo>
                      <a:lnTo>
                        <a:pt x="429" y="2859"/>
                      </a:lnTo>
                      <a:lnTo>
                        <a:pt x="365" y="2782"/>
                      </a:lnTo>
                      <a:lnTo>
                        <a:pt x="305" y="2700"/>
                      </a:lnTo>
                      <a:lnTo>
                        <a:pt x="250" y="2615"/>
                      </a:lnTo>
                      <a:lnTo>
                        <a:pt x="200" y="2526"/>
                      </a:lnTo>
                      <a:lnTo>
                        <a:pt x="155" y="2434"/>
                      </a:lnTo>
                      <a:lnTo>
                        <a:pt x="114" y="2340"/>
                      </a:lnTo>
                      <a:lnTo>
                        <a:pt x="80" y="2241"/>
                      </a:lnTo>
                      <a:lnTo>
                        <a:pt x="52" y="2141"/>
                      </a:lnTo>
                      <a:lnTo>
                        <a:pt x="30" y="2039"/>
                      </a:lnTo>
                      <a:lnTo>
                        <a:pt x="14" y="1934"/>
                      </a:lnTo>
                      <a:lnTo>
                        <a:pt x="3" y="1827"/>
                      </a:lnTo>
                      <a:lnTo>
                        <a:pt x="0" y="1719"/>
                      </a:lnTo>
                      <a:lnTo>
                        <a:pt x="3" y="1610"/>
                      </a:lnTo>
                      <a:lnTo>
                        <a:pt x="14" y="1503"/>
                      </a:lnTo>
                      <a:lnTo>
                        <a:pt x="30" y="1398"/>
                      </a:lnTo>
                      <a:lnTo>
                        <a:pt x="52" y="1295"/>
                      </a:lnTo>
                      <a:lnTo>
                        <a:pt x="80" y="1195"/>
                      </a:lnTo>
                      <a:lnTo>
                        <a:pt x="114" y="1097"/>
                      </a:lnTo>
                      <a:lnTo>
                        <a:pt x="155" y="1003"/>
                      </a:lnTo>
                      <a:lnTo>
                        <a:pt x="200" y="910"/>
                      </a:lnTo>
                      <a:lnTo>
                        <a:pt x="250" y="821"/>
                      </a:lnTo>
                      <a:lnTo>
                        <a:pt x="305" y="736"/>
                      </a:lnTo>
                      <a:lnTo>
                        <a:pt x="365" y="654"/>
                      </a:lnTo>
                      <a:lnTo>
                        <a:pt x="429" y="577"/>
                      </a:lnTo>
                      <a:lnTo>
                        <a:pt x="499" y="503"/>
                      </a:lnTo>
                      <a:lnTo>
                        <a:pt x="571" y="433"/>
                      </a:lnTo>
                      <a:lnTo>
                        <a:pt x="649" y="369"/>
                      </a:lnTo>
                      <a:lnTo>
                        <a:pt x="729" y="307"/>
                      </a:lnTo>
                      <a:lnTo>
                        <a:pt x="815" y="252"/>
                      </a:lnTo>
                      <a:lnTo>
                        <a:pt x="902" y="202"/>
                      </a:lnTo>
                      <a:lnTo>
                        <a:pt x="993" y="155"/>
                      </a:lnTo>
                      <a:lnTo>
                        <a:pt x="1087" y="115"/>
                      </a:lnTo>
                      <a:lnTo>
                        <a:pt x="1184" y="81"/>
                      </a:lnTo>
                      <a:lnTo>
                        <a:pt x="1283" y="52"/>
                      </a:lnTo>
                      <a:lnTo>
                        <a:pt x="1385" y="29"/>
                      </a:lnTo>
                      <a:lnTo>
                        <a:pt x="1488" y="13"/>
                      </a:lnTo>
                      <a:lnTo>
                        <a:pt x="1594" y="3"/>
                      </a:lnTo>
                      <a:lnTo>
                        <a:pt x="1702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21"/>
                <p:cNvSpPr>
                  <a:spLocks noEditPoints="1"/>
                </p:cNvSpPr>
                <p:nvPr/>
              </p:nvSpPr>
              <p:spPr bwMode="auto">
                <a:xfrm>
                  <a:off x="4418" y="2093"/>
                  <a:ext cx="204" cy="275"/>
                </a:xfrm>
                <a:custGeom>
                  <a:avLst/>
                  <a:gdLst>
                    <a:gd name="T0" fmla="*/ 106 w 1223"/>
                    <a:gd name="T1" fmla="*/ 216 h 1648"/>
                    <a:gd name="T2" fmla="*/ 106 w 1223"/>
                    <a:gd name="T3" fmla="*/ 1397 h 1648"/>
                    <a:gd name="T4" fmla="*/ 904 w 1223"/>
                    <a:gd name="T5" fmla="*/ 1539 h 1648"/>
                    <a:gd name="T6" fmla="*/ 904 w 1223"/>
                    <a:gd name="T7" fmla="*/ 357 h 1648"/>
                    <a:gd name="T8" fmla="*/ 106 w 1223"/>
                    <a:gd name="T9" fmla="*/ 216 h 1648"/>
                    <a:gd name="T10" fmla="*/ 336 w 1223"/>
                    <a:gd name="T11" fmla="*/ 0 h 1648"/>
                    <a:gd name="T12" fmla="*/ 354 w 1223"/>
                    <a:gd name="T13" fmla="*/ 0 h 1648"/>
                    <a:gd name="T14" fmla="*/ 366 w 1223"/>
                    <a:gd name="T15" fmla="*/ 1 h 1648"/>
                    <a:gd name="T16" fmla="*/ 372 w 1223"/>
                    <a:gd name="T17" fmla="*/ 1 h 1648"/>
                    <a:gd name="T18" fmla="*/ 1116 w 1223"/>
                    <a:gd name="T19" fmla="*/ 1 h 1648"/>
                    <a:gd name="T20" fmla="*/ 1141 w 1223"/>
                    <a:gd name="T21" fmla="*/ 3 h 1648"/>
                    <a:gd name="T22" fmla="*/ 1163 w 1223"/>
                    <a:gd name="T23" fmla="*/ 12 h 1648"/>
                    <a:gd name="T24" fmla="*/ 1184 w 1223"/>
                    <a:gd name="T25" fmla="*/ 25 h 1648"/>
                    <a:gd name="T26" fmla="*/ 1200 w 1223"/>
                    <a:gd name="T27" fmla="*/ 41 h 1648"/>
                    <a:gd name="T28" fmla="*/ 1213 w 1223"/>
                    <a:gd name="T29" fmla="*/ 60 h 1648"/>
                    <a:gd name="T30" fmla="*/ 1220 w 1223"/>
                    <a:gd name="T31" fmla="*/ 83 h 1648"/>
                    <a:gd name="T32" fmla="*/ 1223 w 1223"/>
                    <a:gd name="T33" fmla="*/ 108 h 1648"/>
                    <a:gd name="T34" fmla="*/ 1223 w 1223"/>
                    <a:gd name="T35" fmla="*/ 1182 h 1648"/>
                    <a:gd name="T36" fmla="*/ 1116 w 1223"/>
                    <a:gd name="T37" fmla="*/ 1182 h 1648"/>
                    <a:gd name="T38" fmla="*/ 1116 w 1223"/>
                    <a:gd name="T39" fmla="*/ 108 h 1648"/>
                    <a:gd name="T40" fmla="*/ 166 w 1223"/>
                    <a:gd name="T41" fmla="*/ 108 h 1648"/>
                    <a:gd name="T42" fmla="*/ 158 w 1223"/>
                    <a:gd name="T43" fmla="*/ 118 h 1648"/>
                    <a:gd name="T44" fmla="*/ 904 w 1223"/>
                    <a:gd name="T45" fmla="*/ 250 h 1648"/>
                    <a:gd name="T46" fmla="*/ 929 w 1223"/>
                    <a:gd name="T47" fmla="*/ 257 h 1648"/>
                    <a:gd name="T48" fmla="*/ 951 w 1223"/>
                    <a:gd name="T49" fmla="*/ 269 h 1648"/>
                    <a:gd name="T50" fmla="*/ 970 w 1223"/>
                    <a:gd name="T51" fmla="*/ 285 h 1648"/>
                    <a:gd name="T52" fmla="*/ 987 w 1223"/>
                    <a:gd name="T53" fmla="*/ 304 h 1648"/>
                    <a:gd name="T54" fmla="*/ 999 w 1223"/>
                    <a:gd name="T55" fmla="*/ 327 h 1648"/>
                    <a:gd name="T56" fmla="*/ 1008 w 1223"/>
                    <a:gd name="T57" fmla="*/ 350 h 1648"/>
                    <a:gd name="T58" fmla="*/ 1011 w 1223"/>
                    <a:gd name="T59" fmla="*/ 375 h 1648"/>
                    <a:gd name="T60" fmla="*/ 1011 w 1223"/>
                    <a:gd name="T61" fmla="*/ 1557 h 1648"/>
                    <a:gd name="T62" fmla="*/ 1008 w 1223"/>
                    <a:gd name="T63" fmla="*/ 1581 h 1648"/>
                    <a:gd name="T64" fmla="*/ 999 w 1223"/>
                    <a:gd name="T65" fmla="*/ 1602 h 1648"/>
                    <a:gd name="T66" fmla="*/ 987 w 1223"/>
                    <a:gd name="T67" fmla="*/ 1621 h 1648"/>
                    <a:gd name="T68" fmla="*/ 970 w 1223"/>
                    <a:gd name="T69" fmla="*/ 1633 h 1648"/>
                    <a:gd name="T70" fmla="*/ 951 w 1223"/>
                    <a:gd name="T71" fmla="*/ 1643 h 1648"/>
                    <a:gd name="T72" fmla="*/ 929 w 1223"/>
                    <a:gd name="T73" fmla="*/ 1648 h 1648"/>
                    <a:gd name="T74" fmla="*/ 904 w 1223"/>
                    <a:gd name="T75" fmla="*/ 1646 h 1648"/>
                    <a:gd name="T76" fmla="*/ 106 w 1223"/>
                    <a:gd name="T77" fmla="*/ 1504 h 1648"/>
                    <a:gd name="T78" fmla="*/ 82 w 1223"/>
                    <a:gd name="T79" fmla="*/ 1502 h 1648"/>
                    <a:gd name="T80" fmla="*/ 59 w 1223"/>
                    <a:gd name="T81" fmla="*/ 1493 h 1648"/>
                    <a:gd name="T82" fmla="*/ 39 w 1223"/>
                    <a:gd name="T83" fmla="*/ 1480 h 1648"/>
                    <a:gd name="T84" fmla="*/ 23 w 1223"/>
                    <a:gd name="T85" fmla="*/ 1464 h 1648"/>
                    <a:gd name="T86" fmla="*/ 10 w 1223"/>
                    <a:gd name="T87" fmla="*/ 1444 h 1648"/>
                    <a:gd name="T88" fmla="*/ 3 w 1223"/>
                    <a:gd name="T89" fmla="*/ 1421 h 1648"/>
                    <a:gd name="T90" fmla="*/ 0 w 1223"/>
                    <a:gd name="T91" fmla="*/ 1397 h 1648"/>
                    <a:gd name="T92" fmla="*/ 0 w 1223"/>
                    <a:gd name="T93" fmla="*/ 162 h 1648"/>
                    <a:gd name="T94" fmla="*/ 106 w 1223"/>
                    <a:gd name="T95" fmla="*/ 54 h 1648"/>
                    <a:gd name="T96" fmla="*/ 125 w 1223"/>
                    <a:gd name="T97" fmla="*/ 39 h 1648"/>
                    <a:gd name="T98" fmla="*/ 148 w 1223"/>
                    <a:gd name="T99" fmla="*/ 27 h 1648"/>
                    <a:gd name="T100" fmla="*/ 174 w 1223"/>
                    <a:gd name="T101" fmla="*/ 18 h 1648"/>
                    <a:gd name="T102" fmla="*/ 203 w 1223"/>
                    <a:gd name="T103" fmla="*/ 11 h 1648"/>
                    <a:gd name="T104" fmla="*/ 231 w 1223"/>
                    <a:gd name="T105" fmla="*/ 7 h 1648"/>
                    <a:gd name="T106" fmla="*/ 260 w 1223"/>
                    <a:gd name="T107" fmla="*/ 3 h 1648"/>
                    <a:gd name="T108" fmla="*/ 288 w 1223"/>
                    <a:gd name="T109" fmla="*/ 1 h 1648"/>
                    <a:gd name="T110" fmla="*/ 314 w 1223"/>
                    <a:gd name="T111" fmla="*/ 0 h 1648"/>
                    <a:gd name="T112" fmla="*/ 336 w 1223"/>
                    <a:gd name="T113" fmla="*/ 0 h 16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223" h="1648">
                      <a:moveTo>
                        <a:pt x="106" y="216"/>
                      </a:moveTo>
                      <a:lnTo>
                        <a:pt x="106" y="1397"/>
                      </a:lnTo>
                      <a:lnTo>
                        <a:pt x="904" y="1539"/>
                      </a:lnTo>
                      <a:lnTo>
                        <a:pt x="904" y="357"/>
                      </a:lnTo>
                      <a:lnTo>
                        <a:pt x="106" y="216"/>
                      </a:lnTo>
                      <a:close/>
                      <a:moveTo>
                        <a:pt x="336" y="0"/>
                      </a:moveTo>
                      <a:lnTo>
                        <a:pt x="354" y="0"/>
                      </a:lnTo>
                      <a:lnTo>
                        <a:pt x="366" y="1"/>
                      </a:lnTo>
                      <a:lnTo>
                        <a:pt x="372" y="1"/>
                      </a:lnTo>
                      <a:lnTo>
                        <a:pt x="1116" y="1"/>
                      </a:lnTo>
                      <a:lnTo>
                        <a:pt x="1141" y="3"/>
                      </a:lnTo>
                      <a:lnTo>
                        <a:pt x="1163" y="12"/>
                      </a:lnTo>
                      <a:lnTo>
                        <a:pt x="1184" y="25"/>
                      </a:lnTo>
                      <a:lnTo>
                        <a:pt x="1200" y="41"/>
                      </a:lnTo>
                      <a:lnTo>
                        <a:pt x="1213" y="60"/>
                      </a:lnTo>
                      <a:lnTo>
                        <a:pt x="1220" y="83"/>
                      </a:lnTo>
                      <a:lnTo>
                        <a:pt x="1223" y="108"/>
                      </a:lnTo>
                      <a:lnTo>
                        <a:pt x="1223" y="1182"/>
                      </a:lnTo>
                      <a:lnTo>
                        <a:pt x="1116" y="1182"/>
                      </a:lnTo>
                      <a:lnTo>
                        <a:pt x="1116" y="108"/>
                      </a:lnTo>
                      <a:lnTo>
                        <a:pt x="166" y="108"/>
                      </a:lnTo>
                      <a:lnTo>
                        <a:pt x="158" y="118"/>
                      </a:lnTo>
                      <a:lnTo>
                        <a:pt x="904" y="250"/>
                      </a:lnTo>
                      <a:lnTo>
                        <a:pt x="929" y="257"/>
                      </a:lnTo>
                      <a:lnTo>
                        <a:pt x="951" y="269"/>
                      </a:lnTo>
                      <a:lnTo>
                        <a:pt x="970" y="285"/>
                      </a:lnTo>
                      <a:lnTo>
                        <a:pt x="987" y="304"/>
                      </a:lnTo>
                      <a:lnTo>
                        <a:pt x="999" y="327"/>
                      </a:lnTo>
                      <a:lnTo>
                        <a:pt x="1008" y="350"/>
                      </a:lnTo>
                      <a:lnTo>
                        <a:pt x="1011" y="375"/>
                      </a:lnTo>
                      <a:lnTo>
                        <a:pt x="1011" y="1557"/>
                      </a:lnTo>
                      <a:lnTo>
                        <a:pt x="1008" y="1581"/>
                      </a:lnTo>
                      <a:lnTo>
                        <a:pt x="999" y="1602"/>
                      </a:lnTo>
                      <a:lnTo>
                        <a:pt x="987" y="1621"/>
                      </a:lnTo>
                      <a:lnTo>
                        <a:pt x="970" y="1633"/>
                      </a:lnTo>
                      <a:lnTo>
                        <a:pt x="951" y="1643"/>
                      </a:lnTo>
                      <a:lnTo>
                        <a:pt x="929" y="1648"/>
                      </a:lnTo>
                      <a:lnTo>
                        <a:pt x="904" y="1646"/>
                      </a:lnTo>
                      <a:lnTo>
                        <a:pt x="106" y="1504"/>
                      </a:lnTo>
                      <a:lnTo>
                        <a:pt x="82" y="1502"/>
                      </a:lnTo>
                      <a:lnTo>
                        <a:pt x="59" y="1493"/>
                      </a:lnTo>
                      <a:lnTo>
                        <a:pt x="39" y="1480"/>
                      </a:lnTo>
                      <a:lnTo>
                        <a:pt x="23" y="1464"/>
                      </a:lnTo>
                      <a:lnTo>
                        <a:pt x="10" y="1444"/>
                      </a:lnTo>
                      <a:lnTo>
                        <a:pt x="3" y="1421"/>
                      </a:lnTo>
                      <a:lnTo>
                        <a:pt x="0" y="1397"/>
                      </a:lnTo>
                      <a:lnTo>
                        <a:pt x="0" y="162"/>
                      </a:lnTo>
                      <a:lnTo>
                        <a:pt x="106" y="54"/>
                      </a:lnTo>
                      <a:lnTo>
                        <a:pt x="125" y="39"/>
                      </a:lnTo>
                      <a:lnTo>
                        <a:pt x="148" y="27"/>
                      </a:lnTo>
                      <a:lnTo>
                        <a:pt x="174" y="18"/>
                      </a:lnTo>
                      <a:lnTo>
                        <a:pt x="203" y="11"/>
                      </a:lnTo>
                      <a:lnTo>
                        <a:pt x="231" y="7"/>
                      </a:lnTo>
                      <a:lnTo>
                        <a:pt x="260" y="3"/>
                      </a:lnTo>
                      <a:lnTo>
                        <a:pt x="288" y="1"/>
                      </a:lnTo>
                      <a:lnTo>
                        <a:pt x="314" y="0"/>
                      </a:lnTo>
                      <a:lnTo>
                        <a:pt x="33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22"/>
                <p:cNvSpPr>
                  <a:spLocks/>
                </p:cNvSpPr>
                <p:nvPr/>
              </p:nvSpPr>
              <p:spPr bwMode="auto">
                <a:xfrm>
                  <a:off x="4586" y="2254"/>
                  <a:ext cx="36" cy="72"/>
                </a:xfrm>
                <a:custGeom>
                  <a:avLst/>
                  <a:gdLst>
                    <a:gd name="T0" fmla="*/ 105 w 212"/>
                    <a:gd name="T1" fmla="*/ 0 h 430"/>
                    <a:gd name="T2" fmla="*/ 212 w 212"/>
                    <a:gd name="T3" fmla="*/ 0 h 430"/>
                    <a:gd name="T4" fmla="*/ 212 w 212"/>
                    <a:gd name="T5" fmla="*/ 323 h 430"/>
                    <a:gd name="T6" fmla="*/ 209 w 212"/>
                    <a:gd name="T7" fmla="*/ 347 h 430"/>
                    <a:gd name="T8" fmla="*/ 202 w 212"/>
                    <a:gd name="T9" fmla="*/ 370 h 430"/>
                    <a:gd name="T10" fmla="*/ 189 w 212"/>
                    <a:gd name="T11" fmla="*/ 389 h 430"/>
                    <a:gd name="T12" fmla="*/ 173 w 212"/>
                    <a:gd name="T13" fmla="*/ 407 h 430"/>
                    <a:gd name="T14" fmla="*/ 152 w 212"/>
                    <a:gd name="T15" fmla="*/ 419 h 430"/>
                    <a:gd name="T16" fmla="*/ 130 w 212"/>
                    <a:gd name="T17" fmla="*/ 427 h 430"/>
                    <a:gd name="T18" fmla="*/ 105 w 212"/>
                    <a:gd name="T19" fmla="*/ 430 h 430"/>
                    <a:gd name="T20" fmla="*/ 0 w 212"/>
                    <a:gd name="T21" fmla="*/ 430 h 430"/>
                    <a:gd name="T22" fmla="*/ 0 w 212"/>
                    <a:gd name="T23" fmla="*/ 323 h 430"/>
                    <a:gd name="T24" fmla="*/ 105 w 212"/>
                    <a:gd name="T25" fmla="*/ 323 h 430"/>
                    <a:gd name="T26" fmla="*/ 105 w 212"/>
                    <a:gd name="T27" fmla="*/ 0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12" h="430">
                      <a:moveTo>
                        <a:pt x="105" y="0"/>
                      </a:moveTo>
                      <a:lnTo>
                        <a:pt x="212" y="0"/>
                      </a:lnTo>
                      <a:lnTo>
                        <a:pt x="212" y="323"/>
                      </a:lnTo>
                      <a:lnTo>
                        <a:pt x="209" y="347"/>
                      </a:lnTo>
                      <a:lnTo>
                        <a:pt x="202" y="370"/>
                      </a:lnTo>
                      <a:lnTo>
                        <a:pt x="189" y="389"/>
                      </a:lnTo>
                      <a:lnTo>
                        <a:pt x="173" y="407"/>
                      </a:lnTo>
                      <a:lnTo>
                        <a:pt x="152" y="419"/>
                      </a:lnTo>
                      <a:lnTo>
                        <a:pt x="130" y="427"/>
                      </a:lnTo>
                      <a:lnTo>
                        <a:pt x="105" y="430"/>
                      </a:lnTo>
                      <a:lnTo>
                        <a:pt x="0" y="430"/>
                      </a:lnTo>
                      <a:lnTo>
                        <a:pt x="0" y="323"/>
                      </a:lnTo>
                      <a:lnTo>
                        <a:pt x="105" y="323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2" name="Group 61"/>
              <p:cNvGrpSpPr/>
              <p:nvPr/>
            </p:nvGrpSpPr>
            <p:grpSpPr>
              <a:xfrm>
                <a:off x="7285996" y="4100977"/>
                <a:ext cx="2592900" cy="1336484"/>
                <a:chOff x="1391186" y="4132015"/>
                <a:chExt cx="2592900" cy="1336484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1391186" y="4822168"/>
                  <a:ext cx="2592900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 smtClean="0">
                      <a:solidFill>
                        <a:schemeClr val="bg1"/>
                      </a:solidFill>
                    </a:rPr>
                    <a:t>This is a sample text. You can replace this text. 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2240239" y="4132015"/>
                  <a:ext cx="89479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3200" cap="all" dirty="0" smtClean="0">
                      <a:ln w="3175">
                        <a:solidFill>
                          <a:schemeClr val="bg1"/>
                        </a:solidFill>
                      </a:ln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20%</a:t>
                  </a:r>
                  <a:endParaRPr lang="en-US" sz="3200" dirty="0"/>
                </a:p>
              </p:txBody>
            </p: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2340551" y="4772561"/>
                  <a:ext cx="694171" cy="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0" name="Rectangle 69"/>
          <p:cNvSpPr/>
          <p:nvPr/>
        </p:nvSpPr>
        <p:spPr>
          <a:xfrm>
            <a:off x="584592" y="1428869"/>
            <a:ext cx="456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48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592" y="850005"/>
            <a:ext cx="34658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 </a:t>
            </a:r>
            <a:r>
              <a:rPr lang="en-US" sz="4000" cap="all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Goes Here</a:t>
            </a:r>
          </a:p>
        </p:txBody>
      </p:sp>
      <p:sp>
        <p:nvSpPr>
          <p:cNvPr id="3" name="Rectangle 2"/>
          <p:cNvSpPr/>
          <p:nvPr/>
        </p:nvSpPr>
        <p:spPr>
          <a:xfrm>
            <a:off x="584592" y="1428869"/>
            <a:ext cx="456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783652220"/>
              </p:ext>
            </p:extLst>
          </p:nvPr>
        </p:nvGraphicFramePr>
        <p:xfrm>
          <a:off x="1308295" y="2223839"/>
          <a:ext cx="3112815" cy="2357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624703397"/>
              </p:ext>
            </p:extLst>
          </p:nvPr>
        </p:nvGraphicFramePr>
        <p:xfrm>
          <a:off x="4769952" y="2223839"/>
          <a:ext cx="3112815" cy="2357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382697355"/>
              </p:ext>
            </p:extLst>
          </p:nvPr>
        </p:nvGraphicFramePr>
        <p:xfrm>
          <a:off x="8231609" y="2223838"/>
          <a:ext cx="3112815" cy="2357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Oval 8"/>
          <p:cNvSpPr/>
          <p:nvPr/>
        </p:nvSpPr>
        <p:spPr>
          <a:xfrm>
            <a:off x="1712685" y="2223838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38100" dir="5400000" sx="102000" sy="102000" algn="t" rotWithShape="0">
              <a:schemeClr val="accent2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68</a:t>
            </a:r>
            <a:r>
              <a:rPr lang="en-US" sz="2400" b="1" baseline="30000" dirty="0" smtClean="0"/>
              <a:t>%</a:t>
            </a:r>
          </a:p>
        </p:txBody>
      </p:sp>
      <p:sp>
        <p:nvSpPr>
          <p:cNvPr id="10" name="Oval 9"/>
          <p:cNvSpPr/>
          <p:nvPr/>
        </p:nvSpPr>
        <p:spPr>
          <a:xfrm>
            <a:off x="5144815" y="2223838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38100" dir="5400000" sx="102000" sy="102000" algn="t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75</a:t>
            </a:r>
            <a:r>
              <a:rPr lang="en-US" sz="2400" b="1" baseline="30000" dirty="0" smtClean="0"/>
              <a:t>%</a:t>
            </a:r>
            <a:endParaRPr lang="en-US" sz="2400" b="1" baseline="30000" dirty="0"/>
          </a:p>
        </p:txBody>
      </p:sp>
      <p:sp>
        <p:nvSpPr>
          <p:cNvPr id="11" name="Oval 10"/>
          <p:cNvSpPr/>
          <p:nvPr/>
        </p:nvSpPr>
        <p:spPr>
          <a:xfrm>
            <a:off x="8576945" y="2223838"/>
            <a:ext cx="914400" cy="9144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5400000" sx="102000" sy="102000" algn="t" rotWithShape="0">
              <a:schemeClr val="accent4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60</a:t>
            </a:r>
            <a:r>
              <a:rPr lang="en-US" sz="2400" b="1" baseline="30000" dirty="0" smtClean="0"/>
              <a:t>%</a:t>
            </a:r>
            <a:endParaRPr lang="en-US" sz="2400" b="1" baseline="30000" dirty="0"/>
          </a:p>
        </p:txBody>
      </p:sp>
      <p:sp>
        <p:nvSpPr>
          <p:cNvPr id="12" name="Rectangle 11"/>
          <p:cNvSpPr/>
          <p:nvPr/>
        </p:nvSpPr>
        <p:spPr>
          <a:xfrm>
            <a:off x="0" y="4919756"/>
            <a:ext cx="12192000" cy="193824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08295" y="5360502"/>
            <a:ext cx="31128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This is a sample text.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You can replace this text. Enter your text here.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80317" y="5360502"/>
            <a:ext cx="28920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This is a sample text.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You can replace this text. Enter your text here.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41975" y="5360502"/>
            <a:ext cx="289208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This is a sample text.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You can replace this text. Enter your text here.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595530" y="5299653"/>
            <a:ext cx="0" cy="1045029"/>
          </a:xfrm>
          <a:prstGeom prst="line">
            <a:avLst/>
          </a:prstGeom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057186" y="5299653"/>
            <a:ext cx="0" cy="1045029"/>
          </a:xfrm>
          <a:prstGeom prst="line">
            <a:avLst/>
          </a:prstGeom>
          <a:ln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86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592" y="1428869"/>
            <a:ext cx="456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4592" y="850005"/>
            <a:ext cx="41434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Company timeline</a:t>
            </a:r>
            <a:endParaRPr lang="en-US" sz="4000" cap="all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4592" y="1973943"/>
            <a:ext cx="3599543" cy="19865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2"/>
                </a:solidFill>
              </a:rPr>
              <a:t>2015</a:t>
            </a:r>
            <a:endParaRPr lang="en-US" sz="2800" b="1" dirty="0" smtClean="0">
              <a:solidFill>
                <a:schemeClr val="accent2"/>
              </a:solidFill>
            </a:endParaRPr>
          </a:p>
          <a:p>
            <a:pPr algn="ctr"/>
            <a:r>
              <a:rPr lang="en-US" b="1" dirty="0" smtClean="0"/>
              <a:t>Progress Status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This is a sample text. You can replace this text. </a:t>
            </a:r>
          </a:p>
        </p:txBody>
      </p:sp>
      <p:sp>
        <p:nvSpPr>
          <p:cNvPr id="5" name="Rectangle 4"/>
          <p:cNvSpPr/>
          <p:nvPr/>
        </p:nvSpPr>
        <p:spPr>
          <a:xfrm>
            <a:off x="584591" y="4152959"/>
            <a:ext cx="3599543" cy="19865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2018</a:t>
            </a:r>
          </a:p>
          <a:p>
            <a:pPr algn="ctr"/>
            <a:r>
              <a:rPr lang="en-US" b="1" dirty="0" smtClean="0"/>
              <a:t>Progress Status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This is a sample text. You can replace this text. </a:t>
            </a:r>
          </a:p>
        </p:txBody>
      </p:sp>
      <p:sp>
        <p:nvSpPr>
          <p:cNvPr id="8" name="Rectangle 7"/>
          <p:cNvSpPr/>
          <p:nvPr/>
        </p:nvSpPr>
        <p:spPr>
          <a:xfrm>
            <a:off x="4351049" y="1973943"/>
            <a:ext cx="3599543" cy="1986584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2016</a:t>
            </a:r>
            <a:endParaRPr lang="en-US" sz="2800" b="1" dirty="0" smtClean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b="1" dirty="0" smtClean="0"/>
              <a:t>Progress Status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This is a sample text. You can replace this text. </a:t>
            </a:r>
          </a:p>
        </p:txBody>
      </p:sp>
      <p:sp>
        <p:nvSpPr>
          <p:cNvPr id="9" name="Rectangle 8"/>
          <p:cNvSpPr/>
          <p:nvPr/>
        </p:nvSpPr>
        <p:spPr>
          <a:xfrm>
            <a:off x="4351048" y="4152959"/>
            <a:ext cx="3599543" cy="19865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2019</a:t>
            </a:r>
            <a:endParaRPr lang="en-US" sz="2800" b="1" dirty="0" smtClean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b="1" dirty="0" smtClean="0"/>
              <a:t>Progress Status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This is a sample text. You can replace this text.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17506" y="1973943"/>
            <a:ext cx="3599543" cy="19865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2017</a:t>
            </a:r>
            <a:endParaRPr lang="en-US" sz="2800" b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b="1" dirty="0" smtClean="0"/>
              <a:t>Progress Status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This is a sample text. You can replace this text.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17505" y="4152959"/>
            <a:ext cx="3599543" cy="1986584"/>
          </a:xfrm>
          <a:prstGeom prst="rect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2020</a:t>
            </a:r>
            <a:endParaRPr lang="en-US" sz="2800" b="1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n-US" b="1" dirty="0" smtClean="0"/>
              <a:t>Progress Status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This is a sample text. You can replace this text. </a:t>
            </a:r>
          </a:p>
        </p:txBody>
      </p:sp>
    </p:spTree>
    <p:extLst>
      <p:ext uri="{BB962C8B-B14F-4D97-AF65-F5344CB8AC3E}">
        <p14:creationId xmlns:p14="http://schemas.microsoft.com/office/powerpoint/2010/main" val="309299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592" y="1428869"/>
            <a:ext cx="456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4592" y="850005"/>
            <a:ext cx="47986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Column Bullets</a:t>
            </a:r>
            <a:endParaRPr lang="en-US" sz="4000" cap="all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84592" y="2136755"/>
            <a:ext cx="731520" cy="7315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</a:t>
            </a:r>
            <a:endParaRPr lang="en-US" sz="2800" b="1" dirty="0"/>
          </a:p>
        </p:txBody>
      </p:sp>
      <p:sp>
        <p:nvSpPr>
          <p:cNvPr id="5" name="Oval 4"/>
          <p:cNvSpPr/>
          <p:nvPr/>
        </p:nvSpPr>
        <p:spPr>
          <a:xfrm>
            <a:off x="584592" y="3148772"/>
            <a:ext cx="731520" cy="7315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2</a:t>
            </a:r>
            <a:endParaRPr lang="en-US" sz="2800" b="1" dirty="0"/>
          </a:p>
        </p:txBody>
      </p:sp>
      <p:sp>
        <p:nvSpPr>
          <p:cNvPr id="6" name="Oval 5"/>
          <p:cNvSpPr/>
          <p:nvPr/>
        </p:nvSpPr>
        <p:spPr>
          <a:xfrm>
            <a:off x="584592" y="4160789"/>
            <a:ext cx="731520" cy="7315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3</a:t>
            </a:r>
            <a:endParaRPr lang="en-US" sz="2800" b="1" dirty="0"/>
          </a:p>
        </p:txBody>
      </p:sp>
      <p:sp>
        <p:nvSpPr>
          <p:cNvPr id="7" name="Oval 6"/>
          <p:cNvSpPr/>
          <p:nvPr/>
        </p:nvSpPr>
        <p:spPr>
          <a:xfrm>
            <a:off x="584592" y="5172806"/>
            <a:ext cx="731520" cy="73152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4</a:t>
            </a:r>
            <a:endParaRPr lang="en-US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1539408" y="2179349"/>
            <a:ext cx="3843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a sample text. You can replace this text. Enter your text here</a:t>
            </a:r>
          </a:p>
        </p:txBody>
      </p:sp>
      <p:sp>
        <p:nvSpPr>
          <p:cNvPr id="9" name="Rectangle 8"/>
          <p:cNvSpPr/>
          <p:nvPr/>
        </p:nvSpPr>
        <p:spPr>
          <a:xfrm>
            <a:off x="1539408" y="3191366"/>
            <a:ext cx="3843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a sample text. You can replace this text. Enter your text here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39408" y="4203383"/>
            <a:ext cx="3843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a sample text. You can replace this text. Enter your text here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539408" y="5215400"/>
            <a:ext cx="3843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a sample text. You can replace this text. Enter your text here</a:t>
            </a:r>
          </a:p>
        </p:txBody>
      </p:sp>
      <p:sp>
        <p:nvSpPr>
          <p:cNvPr id="14" name="Oval 13"/>
          <p:cNvSpPr/>
          <p:nvPr/>
        </p:nvSpPr>
        <p:spPr>
          <a:xfrm>
            <a:off x="6441103" y="2094160"/>
            <a:ext cx="731520" cy="73152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</a:rPr>
              <a:t>1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441103" y="3106177"/>
            <a:ext cx="731520" cy="73152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</a:rPr>
              <a:t>2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441103" y="4118194"/>
            <a:ext cx="731520" cy="73152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</a:rPr>
              <a:t>3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6441103" y="5130211"/>
            <a:ext cx="731520" cy="73152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</a:rPr>
              <a:t>4</a:t>
            </a:r>
            <a:endParaRPr lang="en-US" sz="2800" b="1" dirty="0">
              <a:solidFill>
                <a:schemeClr val="bg2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95919" y="2136754"/>
            <a:ext cx="3843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a sample text. You can replace this text. Enter your text here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95919" y="3148771"/>
            <a:ext cx="3843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a sample text. You can replace this text. Enter your text here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95919" y="4160788"/>
            <a:ext cx="3843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a sample text. You can replace this text. Enter your text here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95919" y="5172805"/>
            <a:ext cx="38438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This is a sample text. You can replace this text. Enter your text here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907314" y="2150321"/>
            <a:ext cx="0" cy="384408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25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4592" y="1428869"/>
            <a:ext cx="456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This is a sample text. You can replace this text. 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4592" y="850005"/>
            <a:ext cx="24513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cap="all" spc="-150" dirty="0" smtClean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People</a:t>
            </a:r>
            <a:endParaRPr lang="en-US" sz="4000" cap="all" spc="-150" dirty="0">
              <a:ln w="3175">
                <a:solidFill>
                  <a:schemeClr val="bg1"/>
                </a:solidFill>
              </a:ln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973286" y="2539999"/>
            <a:ext cx="4245429" cy="3280228"/>
            <a:chOff x="3541486" y="2467429"/>
            <a:chExt cx="4245429" cy="328022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541486" y="2467429"/>
              <a:ext cx="0" cy="328022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7786915" y="2467429"/>
              <a:ext cx="0" cy="3280228"/>
            </a:xfrm>
            <a:prstGeom prst="line">
              <a:avLst/>
            </a:prstGeom>
            <a:ln>
              <a:solidFill>
                <a:schemeClr val="tx1">
                  <a:lumMod val="60000"/>
                  <a:lumOff val="40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/>
          <p:cNvCxnSpPr/>
          <p:nvPr/>
        </p:nvCxnSpPr>
        <p:spPr>
          <a:xfrm flipH="1">
            <a:off x="703944" y="4180113"/>
            <a:ext cx="10784113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03944" y="2278743"/>
            <a:ext cx="3040742" cy="1732731"/>
            <a:chOff x="703944" y="2278743"/>
            <a:chExt cx="3040742" cy="1732731"/>
          </a:xfrm>
        </p:grpSpPr>
        <p:sp>
          <p:nvSpPr>
            <p:cNvPr id="12" name="Rectangle 11"/>
            <p:cNvSpPr/>
            <p:nvPr/>
          </p:nvSpPr>
          <p:spPr>
            <a:xfrm>
              <a:off x="703944" y="2278743"/>
              <a:ext cx="731520" cy="73152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504716" y="2323348"/>
              <a:ext cx="1531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cap="all" spc="-15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Name Here</a:t>
              </a:r>
              <a:endParaRPr lang="en-US" sz="2400" cap="all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504716" y="2640931"/>
              <a:ext cx="1441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Position Here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03944" y="3088144"/>
              <a:ext cx="304074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This is a sample text. You can replace this text. Enter your text here.</a:t>
              </a:r>
              <a:endPara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03944" y="4525809"/>
            <a:ext cx="3040742" cy="1732731"/>
            <a:chOff x="703944" y="2278743"/>
            <a:chExt cx="3040742" cy="1732731"/>
          </a:xfrm>
        </p:grpSpPr>
        <p:sp>
          <p:nvSpPr>
            <p:cNvPr id="18" name="Rectangle 17"/>
            <p:cNvSpPr/>
            <p:nvPr/>
          </p:nvSpPr>
          <p:spPr>
            <a:xfrm>
              <a:off x="703944" y="2278743"/>
              <a:ext cx="731520" cy="73152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504716" y="2323348"/>
              <a:ext cx="1531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cap="all" spc="-15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Name Here</a:t>
              </a:r>
              <a:endParaRPr lang="en-US" sz="2400" cap="all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504716" y="2640931"/>
              <a:ext cx="1441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Position Here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3944" y="3088144"/>
              <a:ext cx="304074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This is a sample text. You can replace this text. Enter your text here.</a:t>
              </a:r>
              <a:endPara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461329" y="2278743"/>
            <a:ext cx="3040742" cy="1732731"/>
            <a:chOff x="703944" y="2278743"/>
            <a:chExt cx="3040742" cy="1732731"/>
          </a:xfrm>
        </p:grpSpPr>
        <p:sp>
          <p:nvSpPr>
            <p:cNvPr id="23" name="Rectangle 22"/>
            <p:cNvSpPr/>
            <p:nvPr/>
          </p:nvSpPr>
          <p:spPr>
            <a:xfrm>
              <a:off x="703944" y="2278743"/>
              <a:ext cx="731520" cy="73152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504716" y="2323348"/>
              <a:ext cx="1531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cap="all" spc="-15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Name Here</a:t>
              </a:r>
              <a:endParaRPr lang="en-US" sz="2400" cap="all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504716" y="2640931"/>
              <a:ext cx="1441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Position Here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03944" y="3088144"/>
              <a:ext cx="304074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This is a sample text. You can replace this text. Enter your text here.</a:t>
              </a:r>
              <a:endPara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461329" y="4525809"/>
            <a:ext cx="3040742" cy="1732731"/>
            <a:chOff x="703944" y="2278743"/>
            <a:chExt cx="3040742" cy="1732731"/>
          </a:xfrm>
        </p:grpSpPr>
        <p:sp>
          <p:nvSpPr>
            <p:cNvPr id="28" name="Rectangle 27"/>
            <p:cNvSpPr/>
            <p:nvPr/>
          </p:nvSpPr>
          <p:spPr>
            <a:xfrm>
              <a:off x="703944" y="2278743"/>
              <a:ext cx="731520" cy="73152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504716" y="2323348"/>
              <a:ext cx="1531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cap="all" spc="-15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Name Here</a:t>
              </a:r>
              <a:endParaRPr lang="en-US" sz="2400" cap="all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504716" y="2640931"/>
              <a:ext cx="1441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Position Here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03944" y="3088144"/>
              <a:ext cx="304074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This is a sample text. You can replace this text. Enter your text here.</a:t>
              </a:r>
              <a:endPara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706757" y="2278743"/>
            <a:ext cx="3040742" cy="1732731"/>
            <a:chOff x="703944" y="2278743"/>
            <a:chExt cx="3040742" cy="1732731"/>
          </a:xfrm>
        </p:grpSpPr>
        <p:sp>
          <p:nvSpPr>
            <p:cNvPr id="33" name="Rectangle 32"/>
            <p:cNvSpPr/>
            <p:nvPr/>
          </p:nvSpPr>
          <p:spPr>
            <a:xfrm>
              <a:off x="703944" y="2278743"/>
              <a:ext cx="731520" cy="73152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504716" y="2323348"/>
              <a:ext cx="1531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cap="all" spc="-15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Name Here</a:t>
              </a:r>
              <a:endParaRPr lang="en-US" sz="2400" cap="all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504716" y="2640931"/>
              <a:ext cx="1441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Position Here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3944" y="3088144"/>
              <a:ext cx="304074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This is a sample text. You can replace this text. Enter your text here.</a:t>
              </a:r>
              <a:endPara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706757" y="4525809"/>
            <a:ext cx="3040742" cy="1732731"/>
            <a:chOff x="703944" y="2278743"/>
            <a:chExt cx="3040742" cy="1732731"/>
          </a:xfrm>
        </p:grpSpPr>
        <p:sp>
          <p:nvSpPr>
            <p:cNvPr id="38" name="Rectangle 37"/>
            <p:cNvSpPr/>
            <p:nvPr/>
          </p:nvSpPr>
          <p:spPr>
            <a:xfrm>
              <a:off x="703944" y="2278743"/>
              <a:ext cx="731520" cy="73152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04716" y="2323348"/>
              <a:ext cx="1531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cap="all" spc="-150" dirty="0" smtClean="0">
                  <a:ln w="3175"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Name Here</a:t>
              </a:r>
              <a:endParaRPr lang="en-US" sz="2400" cap="all" spc="-15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504716" y="2640931"/>
              <a:ext cx="14418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Position Here</a:t>
              </a:r>
              <a:endParaRPr lang="en-US" sz="1600" dirty="0">
                <a:solidFill>
                  <a:schemeClr val="accent2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03944" y="3088144"/>
              <a:ext cx="304074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This is a sample text. You can replace this text. Enter your text here.</a:t>
              </a:r>
              <a:endPara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69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ix color">
      <a:dk1>
        <a:srgbClr val="57565A"/>
      </a:dk1>
      <a:lt1>
        <a:sysClr val="window" lastClr="FFFFFF"/>
      </a:lt1>
      <a:dk2>
        <a:srgbClr val="31697D"/>
      </a:dk2>
      <a:lt2>
        <a:srgbClr val="021631"/>
      </a:lt2>
      <a:accent1>
        <a:srgbClr val="F33947"/>
      </a:accent1>
      <a:accent2>
        <a:srgbClr val="00BBD6"/>
      </a:accent2>
      <a:accent3>
        <a:srgbClr val="B3D236"/>
      </a:accent3>
      <a:accent4>
        <a:srgbClr val="FFC000"/>
      </a:accent4>
      <a:accent5>
        <a:srgbClr val="042C62"/>
      </a:accent5>
      <a:accent6>
        <a:srgbClr val="44C072"/>
      </a:accent6>
      <a:hlink>
        <a:srgbClr val="7030A0"/>
      </a:hlink>
      <a:folHlink>
        <a:srgbClr val="00B0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9F95F81D1F2D948A37F17C7EDBDC5AC" ma:contentTypeVersion="0" ma:contentTypeDescription="Crie um novo documento." ma:contentTypeScope="" ma:versionID="f4eac648619f398b2620d90a2e63841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cb358bd3c4937f8c29cf3e1e721863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B80B6FA-85D3-4EAB-BD68-C554BB291641}"/>
</file>

<file path=customXml/itemProps2.xml><?xml version="1.0" encoding="utf-8"?>
<ds:datastoreItem xmlns:ds="http://schemas.openxmlformats.org/officeDocument/2006/customXml" ds:itemID="{E2FA7979-B497-4E33-AC57-4348C1F073C9}"/>
</file>

<file path=customXml/itemProps3.xml><?xml version="1.0" encoding="utf-8"?>
<ds:datastoreItem xmlns:ds="http://schemas.openxmlformats.org/officeDocument/2006/customXml" ds:itemID="{C9FEAC52-CA1E-499D-B1D6-690492C4F480}"/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1593</Words>
  <Application>Microsoft Office PowerPoint</Application>
  <PresentationFormat>Widescreen</PresentationFormat>
  <Paragraphs>293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MD Junaed</cp:lastModifiedBy>
  <cp:revision>60</cp:revision>
  <dcterms:created xsi:type="dcterms:W3CDTF">2016-03-23T18:58:56Z</dcterms:created>
  <dcterms:modified xsi:type="dcterms:W3CDTF">2016-04-01T14:29:28Z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0x010100A9F95F81D1F2D948A37F17C7EDBDC5AC</vt:lpwstr>
  </property>
</Properties>
</file>